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43"/>
  </p:notesMasterIdLst>
  <p:handoutMasterIdLst>
    <p:handoutMasterId r:id="rId44"/>
  </p:handoutMasterIdLst>
  <p:sldIdLst>
    <p:sldId id="256" r:id="rId2"/>
    <p:sldId id="257" r:id="rId3"/>
    <p:sldId id="258" r:id="rId4"/>
    <p:sldId id="276" r:id="rId5"/>
    <p:sldId id="259" r:id="rId6"/>
    <p:sldId id="260" r:id="rId7"/>
    <p:sldId id="261" r:id="rId8"/>
    <p:sldId id="262" r:id="rId9"/>
    <p:sldId id="277" r:id="rId10"/>
    <p:sldId id="263" r:id="rId11"/>
    <p:sldId id="264" r:id="rId12"/>
    <p:sldId id="265" r:id="rId13"/>
    <p:sldId id="266" r:id="rId14"/>
    <p:sldId id="268" r:id="rId15"/>
    <p:sldId id="267" r:id="rId16"/>
    <p:sldId id="269" r:id="rId17"/>
    <p:sldId id="270" r:id="rId18"/>
    <p:sldId id="271" r:id="rId19"/>
    <p:sldId id="272" r:id="rId20"/>
    <p:sldId id="278" r:id="rId21"/>
    <p:sldId id="273" r:id="rId22"/>
    <p:sldId id="274" r:id="rId23"/>
    <p:sldId id="275"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 id="292" r:id="rId37"/>
    <p:sldId id="282" r:id="rId38"/>
    <p:sldId id="293" r:id="rId39"/>
    <p:sldId id="294" r:id="rId40"/>
    <p:sldId id="296" r:id="rId41"/>
    <p:sldId id="295" r:id="rId42"/>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ADF"/>
    <a:srgbClr val="C0D8ED"/>
    <a:srgbClr val="B2BCCB"/>
    <a:srgbClr val="DEE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501" autoAdjust="0"/>
  </p:normalViewPr>
  <p:slideViewPr>
    <p:cSldViewPr snapToGrid="0">
      <p:cViewPr varScale="1">
        <p:scale>
          <a:sx n="72" d="100"/>
          <a:sy n="72" d="100"/>
        </p:scale>
        <p:origin x="840" y="66"/>
      </p:cViewPr>
      <p:guideLst/>
    </p:cSldViewPr>
  </p:slideViewPr>
  <p:notesTextViewPr>
    <p:cViewPr>
      <p:scale>
        <a:sx n="1" d="1"/>
        <a:sy n="1" d="1"/>
      </p:scale>
      <p:origin x="0" y="0"/>
    </p:cViewPr>
  </p:notesTextViewPr>
  <p:notesViewPr>
    <p:cSldViewPr snapToGrid="0">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10.xml.rels><?xml version="1.0" encoding="UTF-8" standalone="yes"?>
<Relationships xmlns="http://schemas.openxmlformats.org/package/2006/relationships"><Relationship Id="rId1" Type="http://schemas.openxmlformats.org/officeDocument/2006/relationships/image" Target="../media/image55.png"/></Relationships>
</file>

<file path=ppt/diagrams/_rels/data11.xml.rels><?xml version="1.0" encoding="UTF-8" standalone="yes"?>
<Relationships xmlns="http://schemas.openxmlformats.org/package/2006/relationships"><Relationship Id="rId1" Type="http://schemas.openxmlformats.org/officeDocument/2006/relationships/image" Target="../media/image56.png"/></Relationships>
</file>

<file path=ppt/diagrams/_rels/data12.xml.rels><?xml version="1.0" encoding="UTF-8" standalone="yes"?>
<Relationships xmlns="http://schemas.openxmlformats.org/package/2006/relationships"><Relationship Id="rId1" Type="http://schemas.openxmlformats.org/officeDocument/2006/relationships/image" Target="../media/image57.png"/></Relationships>
</file>

<file path=ppt/diagrams/_rels/data13.xml.rels><?xml version="1.0" encoding="UTF-8" standalone="yes"?>
<Relationships xmlns="http://schemas.openxmlformats.org/package/2006/relationships"><Relationship Id="rId1" Type="http://schemas.openxmlformats.org/officeDocument/2006/relationships/image" Target="../media/image59.png"/></Relationships>
</file>

<file path=ppt/diagrams/_rels/data14.xml.rels><?xml version="1.0" encoding="UTF-8" standalone="yes"?>
<Relationships xmlns="http://schemas.openxmlformats.org/package/2006/relationships"><Relationship Id="rId1" Type="http://schemas.openxmlformats.org/officeDocument/2006/relationships/image" Target="../media/image61.png"/></Relationships>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1" Type="http://schemas.openxmlformats.org/officeDocument/2006/relationships/image" Target="../media/image50.png"/></Relationships>
</file>

<file path=ppt/diagrams/_rels/data6.xml.rels><?xml version="1.0" encoding="UTF-8" standalone="yes"?>
<Relationships xmlns="http://schemas.openxmlformats.org/package/2006/relationships"><Relationship Id="rId1" Type="http://schemas.openxmlformats.org/officeDocument/2006/relationships/image" Target="../media/image51.png"/></Relationships>
</file>

<file path=ppt/diagrams/_rels/data7.xml.rels><?xml version="1.0" encoding="UTF-8" standalone="yes"?>
<Relationships xmlns="http://schemas.openxmlformats.org/package/2006/relationships"><Relationship Id="rId1" Type="http://schemas.openxmlformats.org/officeDocument/2006/relationships/image" Target="../media/image52.png"/></Relationships>
</file>

<file path=ppt/diagrams/_rels/data8.xml.rels><?xml version="1.0" encoding="UTF-8" standalone="yes"?>
<Relationships xmlns="http://schemas.openxmlformats.org/package/2006/relationships"><Relationship Id="rId1" Type="http://schemas.openxmlformats.org/officeDocument/2006/relationships/image" Target="../media/image53.png"/></Relationships>
</file>

<file path=ppt/diagrams/_rels/data9.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59.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7.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8.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9.xml.rels><?xml version="1.0" encoding="UTF-8" standalone="yes"?>
<Relationships xmlns="http://schemas.openxmlformats.org/package/2006/relationships"><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A57388-9E10-4876-9CA5-6411BC32B25E}"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zh-HK" altLang="en-US"/>
        </a:p>
      </dgm:t>
    </dgm:pt>
    <dgm:pt modelId="{AEAAADAF-2ABD-4EB7-8B77-B64ED66EFAF6}">
      <dgm:prSet phldrT="[Text]"/>
      <dgm:spPr/>
      <dgm:t>
        <a:bodyPr/>
        <a:lstStyle/>
        <a:p>
          <a:r>
            <a:rPr lang="zh-TW" altLang="en-US" b="1" dirty="0">
              <a:latin typeface="微軟正黑體" panose="020B0604030504040204" pitchFamily="34" charset="-120"/>
              <a:ea typeface="微軟正黑體" panose="020B0604030504040204" pitchFamily="34" charset="-120"/>
              <a:cs typeface="Arial" panose="020B0604020202020204" pitchFamily="34" charset="0"/>
            </a:rPr>
            <a:t>大發現的時代</a:t>
          </a:r>
          <a:endParaRPr lang="en-HK" altLang="zh-TW" b="1" dirty="0">
            <a:latin typeface="微軟正黑體" panose="020B0604030504040204" pitchFamily="34" charset="-120"/>
            <a:ea typeface="微軟正黑體" panose="020B0604030504040204" pitchFamily="34" charset="-120"/>
            <a:cs typeface="Arial" panose="020B0604020202020204" pitchFamily="34" charset="0"/>
          </a:endParaRPr>
        </a:p>
        <a:p>
          <a:r>
            <a:rPr lang="en-HK" altLang="zh-TW" b="1" dirty="0">
              <a:latin typeface="+mj-lt"/>
              <a:ea typeface="微軟正黑體" panose="020B0604030504040204" pitchFamily="34" charset="-120"/>
              <a:cs typeface="Arial" panose="020B0604020202020204" pitchFamily="34" charset="0"/>
            </a:rPr>
            <a:t>(Age of Discovery)</a:t>
          </a:r>
          <a:endParaRPr lang="zh-HK" altLang="en-US" dirty="0">
            <a:latin typeface="+mj-lt"/>
            <a:ea typeface="微軟正黑體" panose="020B0604030504040204" pitchFamily="34" charset="-120"/>
          </a:endParaRPr>
        </a:p>
      </dgm:t>
    </dgm:pt>
    <dgm:pt modelId="{14BFBE12-855A-4A6D-ADC4-267CA074CDBC}" type="parTrans" cxnId="{90942FBD-4A88-4DF9-96FC-127E97513A3C}">
      <dgm:prSet/>
      <dgm:spPr/>
      <dgm:t>
        <a:bodyPr/>
        <a:lstStyle/>
        <a:p>
          <a:endParaRPr lang="zh-HK" altLang="en-US"/>
        </a:p>
      </dgm:t>
    </dgm:pt>
    <dgm:pt modelId="{7EDF0D0B-995D-4E81-B6BD-11BA246C5A7B}" type="sibTrans" cxnId="{90942FBD-4A88-4DF9-96FC-127E97513A3C}">
      <dgm:prSet/>
      <dgm:spPr/>
      <dgm:t>
        <a:bodyPr/>
        <a:lstStyle/>
        <a:p>
          <a:endParaRPr lang="zh-HK" altLang="en-US"/>
        </a:p>
      </dgm:t>
    </dgm:pt>
    <dgm:pt modelId="{BA93D7FC-3C44-401B-B516-EBFC1F35DA11}">
      <dgm:prSet phldrT="[Text]"/>
      <dgm:spPr/>
      <dgm:t>
        <a:bodyPr/>
        <a:lstStyle/>
        <a:p>
          <a:r>
            <a:rPr lang="en-US" altLang="zh-TW" b="1" dirty="0">
              <a:latin typeface="+mj-lt"/>
              <a:ea typeface="微軟正黑體" panose="020B0604030504040204" pitchFamily="34" charset="-120"/>
              <a:cs typeface="Arial" panose="020B0604020202020204" pitchFamily="34" charset="0"/>
            </a:rPr>
            <a:t>Mckinsey </a:t>
          </a:r>
          <a:r>
            <a:rPr lang="zh-TW" altLang="en-US" b="1" dirty="0">
              <a:latin typeface="+mj-lt"/>
              <a:ea typeface="微軟正黑體" panose="020B0604030504040204" pitchFamily="34" charset="-120"/>
              <a:cs typeface="Arial" panose="020B0604020202020204" pitchFamily="34" charset="0"/>
            </a:rPr>
            <a:t>的四大力量</a:t>
          </a:r>
          <a:endParaRPr lang="en-HK" altLang="zh-TW" b="1" dirty="0">
            <a:latin typeface="+mj-lt"/>
            <a:ea typeface="微軟正黑體" panose="020B0604030504040204" pitchFamily="34" charset="-120"/>
            <a:cs typeface="Arial" panose="020B0604020202020204" pitchFamily="34" charset="0"/>
          </a:endParaRPr>
        </a:p>
        <a:p>
          <a:r>
            <a:rPr lang="en-HK" altLang="zh-TW" b="1" dirty="0">
              <a:latin typeface="+mj-lt"/>
              <a:ea typeface="微軟正黑體" panose="020B0604030504040204" pitchFamily="34" charset="-120"/>
              <a:cs typeface="Arial" panose="020B0604020202020204" pitchFamily="34" charset="0"/>
            </a:rPr>
            <a:t>(Mckinsey Global Institute’s 4 Global Forces)</a:t>
          </a:r>
          <a:endParaRPr lang="zh-HK" altLang="en-US" dirty="0">
            <a:latin typeface="+mj-lt"/>
            <a:ea typeface="微軟正黑體" panose="020B0604030504040204" pitchFamily="34" charset="-120"/>
          </a:endParaRPr>
        </a:p>
      </dgm:t>
    </dgm:pt>
    <dgm:pt modelId="{D8FCF9AF-5B28-4723-A656-1480E2CDEE47}" type="parTrans" cxnId="{F81A2706-A37A-415D-8323-0768CEDE879A}">
      <dgm:prSet/>
      <dgm:spPr/>
      <dgm:t>
        <a:bodyPr/>
        <a:lstStyle/>
        <a:p>
          <a:endParaRPr lang="zh-HK" altLang="en-US"/>
        </a:p>
      </dgm:t>
    </dgm:pt>
    <dgm:pt modelId="{32E35351-BC12-4EFF-8A1F-25C77E3606DD}" type="sibTrans" cxnId="{F81A2706-A37A-415D-8323-0768CEDE879A}">
      <dgm:prSet/>
      <dgm:spPr/>
      <dgm:t>
        <a:bodyPr/>
        <a:lstStyle/>
        <a:p>
          <a:endParaRPr lang="zh-HK" altLang="en-US"/>
        </a:p>
      </dgm:t>
    </dgm:pt>
    <dgm:pt modelId="{85A9D1C0-1FBE-4BA7-B537-B4649C6702AF}">
      <dgm:prSet phldrT="[Text]"/>
      <dgm:spPr/>
      <dgm:t>
        <a:bodyPr/>
        <a:lstStyle/>
        <a:p>
          <a:r>
            <a:rPr lang="en-US" altLang="zh-TW" b="1" dirty="0">
              <a:latin typeface="+mj-lt"/>
              <a:ea typeface="微軟正黑體" panose="020B0604030504040204" pitchFamily="34" charset="-120"/>
              <a:cs typeface="Arial" panose="020B0604020202020204" pitchFamily="34" charset="0"/>
            </a:rPr>
            <a:t>James Canton </a:t>
          </a:r>
          <a:r>
            <a:rPr lang="zh-TW" altLang="en-US" b="1" dirty="0">
              <a:latin typeface="+mj-lt"/>
              <a:ea typeface="微軟正黑體" panose="020B0604030504040204" pitchFamily="34" charset="-120"/>
              <a:cs typeface="Arial" panose="020B0604020202020204" pitchFamily="34" charset="0"/>
            </a:rPr>
            <a:t>的十大趨勢</a:t>
          </a:r>
          <a:endParaRPr lang="en-HK" altLang="zh-TW" b="1" dirty="0">
            <a:latin typeface="+mj-lt"/>
            <a:ea typeface="微軟正黑體" panose="020B0604030504040204" pitchFamily="34" charset="-120"/>
            <a:cs typeface="Arial" panose="020B0604020202020204" pitchFamily="34" charset="0"/>
          </a:endParaRPr>
        </a:p>
        <a:p>
          <a:r>
            <a:rPr lang="en-HK" b="1" dirty="0">
              <a:latin typeface="+mj-lt"/>
              <a:ea typeface="微軟正黑體" panose="020B0604030504040204" pitchFamily="34" charset="-120"/>
              <a:cs typeface="Arial" panose="020B0604020202020204" pitchFamily="34" charset="0"/>
            </a:rPr>
            <a:t>(Institute of Global Future’s 10 Top Trends)</a:t>
          </a:r>
          <a:endParaRPr lang="zh-HK" altLang="en-US" dirty="0">
            <a:latin typeface="+mj-lt"/>
            <a:ea typeface="微軟正黑體" panose="020B0604030504040204" pitchFamily="34" charset="-120"/>
          </a:endParaRPr>
        </a:p>
      </dgm:t>
    </dgm:pt>
    <dgm:pt modelId="{687C6A99-190A-4979-A0E0-DB54E0E6B296}" type="parTrans" cxnId="{F7BE12F8-FE15-4842-92B4-C355DE93F28C}">
      <dgm:prSet/>
      <dgm:spPr/>
      <dgm:t>
        <a:bodyPr/>
        <a:lstStyle/>
        <a:p>
          <a:endParaRPr lang="zh-HK" altLang="en-US"/>
        </a:p>
      </dgm:t>
    </dgm:pt>
    <dgm:pt modelId="{5E889A3A-57C1-4D71-BEA6-8AA7D7DD6A7B}" type="sibTrans" cxnId="{F7BE12F8-FE15-4842-92B4-C355DE93F28C}">
      <dgm:prSet/>
      <dgm:spPr/>
      <dgm:t>
        <a:bodyPr/>
        <a:lstStyle/>
        <a:p>
          <a:endParaRPr lang="zh-HK" altLang="en-US"/>
        </a:p>
      </dgm:t>
    </dgm:pt>
    <dgm:pt modelId="{921C30C5-D7D2-4E80-A8FE-C57CCD79C31F}">
      <dgm:prSet/>
      <dgm:spPr/>
      <dgm:t>
        <a:bodyPr/>
        <a:lstStyle/>
        <a:p>
          <a:r>
            <a:rPr lang="zh-TW" altLang="en-US" b="1" dirty="0">
              <a:latin typeface="微軟正黑體" panose="020B0604030504040204" pitchFamily="34" charset="-120"/>
              <a:ea typeface="微軟正黑體" panose="020B0604030504040204" pitchFamily="34" charset="-120"/>
              <a:cs typeface="Arial" panose="020B0604020202020204" pitchFamily="34" charset="0"/>
            </a:rPr>
            <a:t>對中國和香港最有影響的趨勢</a:t>
          </a:r>
          <a:endParaRPr lang="en-HK" dirty="0">
            <a:latin typeface="微軟正黑體" panose="020B0604030504040204" pitchFamily="34" charset="-120"/>
            <a:ea typeface="微軟正黑體" panose="020B0604030504040204" pitchFamily="34" charset="-120"/>
            <a:cs typeface="Arial" panose="020B0604020202020204" pitchFamily="34" charset="0"/>
          </a:endParaRPr>
        </a:p>
      </dgm:t>
    </dgm:pt>
    <dgm:pt modelId="{9CE027E5-F20E-48AB-9CEA-D0415F757826}" type="parTrans" cxnId="{4265144A-656D-49D1-B80A-7A4BC576C084}">
      <dgm:prSet/>
      <dgm:spPr/>
      <dgm:t>
        <a:bodyPr/>
        <a:lstStyle/>
        <a:p>
          <a:endParaRPr lang="zh-HK" altLang="en-US"/>
        </a:p>
      </dgm:t>
    </dgm:pt>
    <dgm:pt modelId="{0D481A10-C9F7-403C-B39A-C0C66961C408}" type="sibTrans" cxnId="{4265144A-656D-49D1-B80A-7A4BC576C084}">
      <dgm:prSet/>
      <dgm:spPr/>
      <dgm:t>
        <a:bodyPr/>
        <a:lstStyle/>
        <a:p>
          <a:endParaRPr lang="zh-HK" altLang="en-US"/>
        </a:p>
      </dgm:t>
    </dgm:pt>
    <dgm:pt modelId="{55D518AF-4CC6-4FF4-9A55-58ACFA3C3AE2}" type="pres">
      <dgm:prSet presAssocID="{1CA57388-9E10-4876-9CA5-6411BC32B25E}" presName="Name0" presStyleCnt="0">
        <dgm:presLayoutVars>
          <dgm:chMax val="7"/>
          <dgm:chPref val="7"/>
          <dgm:dir/>
        </dgm:presLayoutVars>
      </dgm:prSet>
      <dgm:spPr/>
    </dgm:pt>
    <dgm:pt modelId="{DF96979E-A16A-4FDE-9474-87A20EC4C15E}" type="pres">
      <dgm:prSet presAssocID="{1CA57388-9E10-4876-9CA5-6411BC32B25E}" presName="Name1" presStyleCnt="0"/>
      <dgm:spPr/>
    </dgm:pt>
    <dgm:pt modelId="{74E32C73-456E-4208-B16F-BC1B23DB55DF}" type="pres">
      <dgm:prSet presAssocID="{1CA57388-9E10-4876-9CA5-6411BC32B25E}" presName="cycle" presStyleCnt="0"/>
      <dgm:spPr/>
    </dgm:pt>
    <dgm:pt modelId="{1F536BFB-2657-41B2-B263-EE63514427C4}" type="pres">
      <dgm:prSet presAssocID="{1CA57388-9E10-4876-9CA5-6411BC32B25E}" presName="srcNode" presStyleLbl="node1" presStyleIdx="0" presStyleCnt="4"/>
      <dgm:spPr/>
    </dgm:pt>
    <dgm:pt modelId="{2479F5B8-7626-487C-B04D-E6EB125CE29D}" type="pres">
      <dgm:prSet presAssocID="{1CA57388-9E10-4876-9CA5-6411BC32B25E}" presName="conn" presStyleLbl="parChTrans1D2" presStyleIdx="0" presStyleCnt="1"/>
      <dgm:spPr/>
    </dgm:pt>
    <dgm:pt modelId="{51ABEC02-7865-4874-9F72-9D775E45899D}" type="pres">
      <dgm:prSet presAssocID="{1CA57388-9E10-4876-9CA5-6411BC32B25E}" presName="extraNode" presStyleLbl="node1" presStyleIdx="0" presStyleCnt="4"/>
      <dgm:spPr/>
    </dgm:pt>
    <dgm:pt modelId="{6E97345A-4260-4185-B446-AB7AF2700CBF}" type="pres">
      <dgm:prSet presAssocID="{1CA57388-9E10-4876-9CA5-6411BC32B25E}" presName="dstNode" presStyleLbl="node1" presStyleIdx="0" presStyleCnt="4"/>
      <dgm:spPr/>
    </dgm:pt>
    <dgm:pt modelId="{241DD923-731F-4BCB-BC7C-62D661A27C76}" type="pres">
      <dgm:prSet presAssocID="{AEAAADAF-2ABD-4EB7-8B77-B64ED66EFAF6}" presName="text_1" presStyleLbl="node1" presStyleIdx="0" presStyleCnt="4">
        <dgm:presLayoutVars>
          <dgm:bulletEnabled val="1"/>
        </dgm:presLayoutVars>
      </dgm:prSet>
      <dgm:spPr/>
    </dgm:pt>
    <dgm:pt modelId="{F6032F8E-3EA3-432C-B255-F9A7F5550F08}" type="pres">
      <dgm:prSet presAssocID="{AEAAADAF-2ABD-4EB7-8B77-B64ED66EFAF6}" presName="accent_1" presStyleCnt="0"/>
      <dgm:spPr/>
    </dgm:pt>
    <dgm:pt modelId="{E29BFBDC-E737-4EE9-B0EE-DA17644CF7C5}" type="pres">
      <dgm:prSet presAssocID="{AEAAADAF-2ABD-4EB7-8B77-B64ED66EFAF6}" presName="accentRepeatNode" presStyleLbl="solidFgAcc1" presStyleIdx="0" presStyleCnt="4"/>
      <dgm:spPr>
        <a:blipFill rotWithShape="0">
          <a:blip xmlns:r="http://schemas.openxmlformats.org/officeDocument/2006/relationships" r:embed="rId1"/>
          <a:stretch>
            <a:fillRect/>
          </a:stretch>
        </a:blipFill>
      </dgm:spPr>
    </dgm:pt>
    <dgm:pt modelId="{E8AAB703-FBEB-4343-A0A2-DB81AFC1C36E}" type="pres">
      <dgm:prSet presAssocID="{BA93D7FC-3C44-401B-B516-EBFC1F35DA11}" presName="text_2" presStyleLbl="node1" presStyleIdx="1" presStyleCnt="4">
        <dgm:presLayoutVars>
          <dgm:bulletEnabled val="1"/>
        </dgm:presLayoutVars>
      </dgm:prSet>
      <dgm:spPr/>
    </dgm:pt>
    <dgm:pt modelId="{F5A626C2-5632-4001-B0FE-B9FAF07E7299}" type="pres">
      <dgm:prSet presAssocID="{BA93D7FC-3C44-401B-B516-EBFC1F35DA11}" presName="accent_2" presStyleCnt="0"/>
      <dgm:spPr/>
    </dgm:pt>
    <dgm:pt modelId="{A453A1E0-7BB7-4083-93AA-AADA9486D19A}" type="pres">
      <dgm:prSet presAssocID="{BA93D7FC-3C44-401B-B516-EBFC1F35DA11}" presName="accentRepeatNode" presStyleLbl="solidFgAcc1" presStyleIdx="1" presStyleCnt="4"/>
      <dgm:spPr>
        <a:blipFill rotWithShape="0">
          <a:blip xmlns:r="http://schemas.openxmlformats.org/officeDocument/2006/relationships" r:embed="rId2"/>
          <a:stretch>
            <a:fillRect/>
          </a:stretch>
        </a:blipFill>
      </dgm:spPr>
    </dgm:pt>
    <dgm:pt modelId="{150BCEEB-E816-4E75-A550-884794274E04}" type="pres">
      <dgm:prSet presAssocID="{85A9D1C0-1FBE-4BA7-B537-B4649C6702AF}" presName="text_3" presStyleLbl="node1" presStyleIdx="2" presStyleCnt="4">
        <dgm:presLayoutVars>
          <dgm:bulletEnabled val="1"/>
        </dgm:presLayoutVars>
      </dgm:prSet>
      <dgm:spPr/>
    </dgm:pt>
    <dgm:pt modelId="{B9A1A76E-8FA1-4475-85DD-B8F0FBFFA03F}" type="pres">
      <dgm:prSet presAssocID="{85A9D1C0-1FBE-4BA7-B537-B4649C6702AF}" presName="accent_3" presStyleCnt="0"/>
      <dgm:spPr/>
    </dgm:pt>
    <dgm:pt modelId="{761D55A6-C987-4170-9EC3-908A47330A49}" type="pres">
      <dgm:prSet presAssocID="{85A9D1C0-1FBE-4BA7-B537-B4649C6702AF}" presName="accentRepeatNode" presStyleLbl="solidFgAcc1" presStyleIdx="2" presStyleCnt="4"/>
      <dgm:spPr>
        <a:blipFill rotWithShape="0">
          <a:blip xmlns:r="http://schemas.openxmlformats.org/officeDocument/2006/relationships" r:embed="rId3"/>
          <a:stretch>
            <a:fillRect/>
          </a:stretch>
        </a:blipFill>
      </dgm:spPr>
    </dgm:pt>
    <dgm:pt modelId="{D61D1999-9550-4B7E-BDCE-0A04A4CE7502}" type="pres">
      <dgm:prSet presAssocID="{921C30C5-D7D2-4E80-A8FE-C57CCD79C31F}" presName="text_4" presStyleLbl="node1" presStyleIdx="3" presStyleCnt="4">
        <dgm:presLayoutVars>
          <dgm:bulletEnabled val="1"/>
        </dgm:presLayoutVars>
      </dgm:prSet>
      <dgm:spPr/>
    </dgm:pt>
    <dgm:pt modelId="{1D5BAC6A-89ED-4C8B-B652-F88FC2086DAF}" type="pres">
      <dgm:prSet presAssocID="{921C30C5-D7D2-4E80-A8FE-C57CCD79C31F}" presName="accent_4" presStyleCnt="0"/>
      <dgm:spPr/>
    </dgm:pt>
    <dgm:pt modelId="{15B6CA50-2D24-4F97-80B7-F475F5292ED1}" type="pres">
      <dgm:prSet presAssocID="{921C30C5-D7D2-4E80-A8FE-C57CCD79C31F}" presName="accentRepeatNode" presStyleLbl="solidFgAcc1" presStyleIdx="3" presStyleCnt="4"/>
      <dgm:spPr>
        <a:blipFill rotWithShape="0">
          <a:blip xmlns:r="http://schemas.openxmlformats.org/officeDocument/2006/relationships" r:embed="rId4"/>
          <a:stretch>
            <a:fillRect/>
          </a:stretch>
        </a:blipFill>
      </dgm:spPr>
    </dgm:pt>
  </dgm:ptLst>
  <dgm:cxnLst>
    <dgm:cxn modelId="{F81A2706-A37A-415D-8323-0768CEDE879A}" srcId="{1CA57388-9E10-4876-9CA5-6411BC32B25E}" destId="{BA93D7FC-3C44-401B-B516-EBFC1F35DA11}" srcOrd="1" destOrd="0" parTransId="{D8FCF9AF-5B28-4723-A656-1480E2CDEE47}" sibTransId="{32E35351-BC12-4EFF-8A1F-25C77E3606DD}"/>
    <dgm:cxn modelId="{9C82181E-991A-4C59-AE41-C01B887FD274}" type="presOf" srcId="{BA93D7FC-3C44-401B-B516-EBFC1F35DA11}" destId="{E8AAB703-FBEB-4343-A0A2-DB81AFC1C36E}" srcOrd="0" destOrd="0" presId="urn:microsoft.com/office/officeart/2008/layout/VerticalCurvedList"/>
    <dgm:cxn modelId="{4265144A-656D-49D1-B80A-7A4BC576C084}" srcId="{1CA57388-9E10-4876-9CA5-6411BC32B25E}" destId="{921C30C5-D7D2-4E80-A8FE-C57CCD79C31F}" srcOrd="3" destOrd="0" parTransId="{9CE027E5-F20E-48AB-9CEA-D0415F757826}" sibTransId="{0D481A10-C9F7-403C-B39A-C0C66961C408}"/>
    <dgm:cxn modelId="{1EC6BF6B-DA33-45A9-BC96-4D74069E05CA}" type="presOf" srcId="{AEAAADAF-2ABD-4EB7-8B77-B64ED66EFAF6}" destId="{241DD923-731F-4BCB-BC7C-62D661A27C76}" srcOrd="0" destOrd="0" presId="urn:microsoft.com/office/officeart/2008/layout/VerticalCurvedList"/>
    <dgm:cxn modelId="{AAC6C5A4-225A-4AC4-AD2A-B914BBEFD0D2}" type="presOf" srcId="{85A9D1C0-1FBE-4BA7-B537-B4649C6702AF}" destId="{150BCEEB-E816-4E75-A550-884794274E04}" srcOrd="0" destOrd="0" presId="urn:microsoft.com/office/officeart/2008/layout/VerticalCurvedList"/>
    <dgm:cxn modelId="{A025BFAF-E227-4AFD-8EB8-E91255122AFD}" type="presOf" srcId="{921C30C5-D7D2-4E80-A8FE-C57CCD79C31F}" destId="{D61D1999-9550-4B7E-BDCE-0A04A4CE7502}" srcOrd="0" destOrd="0" presId="urn:microsoft.com/office/officeart/2008/layout/VerticalCurvedList"/>
    <dgm:cxn modelId="{90942FBD-4A88-4DF9-96FC-127E97513A3C}" srcId="{1CA57388-9E10-4876-9CA5-6411BC32B25E}" destId="{AEAAADAF-2ABD-4EB7-8B77-B64ED66EFAF6}" srcOrd="0" destOrd="0" parTransId="{14BFBE12-855A-4A6D-ADC4-267CA074CDBC}" sibTransId="{7EDF0D0B-995D-4E81-B6BD-11BA246C5A7B}"/>
    <dgm:cxn modelId="{BD4028D1-AA66-4466-852D-E4562417E68B}" type="presOf" srcId="{1CA57388-9E10-4876-9CA5-6411BC32B25E}" destId="{55D518AF-4CC6-4FF4-9A55-58ACFA3C3AE2}" srcOrd="0" destOrd="0" presId="urn:microsoft.com/office/officeart/2008/layout/VerticalCurvedList"/>
    <dgm:cxn modelId="{66C89DE3-64A7-421B-BC6D-9059BD74E543}" type="presOf" srcId="{7EDF0D0B-995D-4E81-B6BD-11BA246C5A7B}" destId="{2479F5B8-7626-487C-B04D-E6EB125CE29D}" srcOrd="0" destOrd="0" presId="urn:microsoft.com/office/officeart/2008/layout/VerticalCurvedList"/>
    <dgm:cxn modelId="{F7BE12F8-FE15-4842-92B4-C355DE93F28C}" srcId="{1CA57388-9E10-4876-9CA5-6411BC32B25E}" destId="{85A9D1C0-1FBE-4BA7-B537-B4649C6702AF}" srcOrd="2" destOrd="0" parTransId="{687C6A99-190A-4979-A0E0-DB54E0E6B296}" sibTransId="{5E889A3A-57C1-4D71-BEA6-8AA7D7DD6A7B}"/>
    <dgm:cxn modelId="{95E3E123-EEBA-4FF3-B2A6-CCC6A601940B}" type="presParOf" srcId="{55D518AF-4CC6-4FF4-9A55-58ACFA3C3AE2}" destId="{DF96979E-A16A-4FDE-9474-87A20EC4C15E}" srcOrd="0" destOrd="0" presId="urn:microsoft.com/office/officeart/2008/layout/VerticalCurvedList"/>
    <dgm:cxn modelId="{34FCB8DE-1901-426A-99CA-7A95359112F3}" type="presParOf" srcId="{DF96979E-A16A-4FDE-9474-87A20EC4C15E}" destId="{74E32C73-456E-4208-B16F-BC1B23DB55DF}" srcOrd="0" destOrd="0" presId="urn:microsoft.com/office/officeart/2008/layout/VerticalCurvedList"/>
    <dgm:cxn modelId="{34BE0052-1090-4242-B2CE-353ADB22D2E0}" type="presParOf" srcId="{74E32C73-456E-4208-B16F-BC1B23DB55DF}" destId="{1F536BFB-2657-41B2-B263-EE63514427C4}" srcOrd="0" destOrd="0" presId="urn:microsoft.com/office/officeart/2008/layout/VerticalCurvedList"/>
    <dgm:cxn modelId="{1ADECF42-D776-4CF5-AD17-92F3753F091F}" type="presParOf" srcId="{74E32C73-456E-4208-B16F-BC1B23DB55DF}" destId="{2479F5B8-7626-487C-B04D-E6EB125CE29D}" srcOrd="1" destOrd="0" presId="urn:microsoft.com/office/officeart/2008/layout/VerticalCurvedList"/>
    <dgm:cxn modelId="{B5A9BAA9-0203-48BB-8A71-B117571D510A}" type="presParOf" srcId="{74E32C73-456E-4208-B16F-BC1B23DB55DF}" destId="{51ABEC02-7865-4874-9F72-9D775E45899D}" srcOrd="2" destOrd="0" presId="urn:microsoft.com/office/officeart/2008/layout/VerticalCurvedList"/>
    <dgm:cxn modelId="{2F9FEEA2-CFD0-41B9-9050-ACD094E7376B}" type="presParOf" srcId="{74E32C73-456E-4208-B16F-BC1B23DB55DF}" destId="{6E97345A-4260-4185-B446-AB7AF2700CBF}" srcOrd="3" destOrd="0" presId="urn:microsoft.com/office/officeart/2008/layout/VerticalCurvedList"/>
    <dgm:cxn modelId="{5B0A2187-1A31-4C9E-8F62-4087752C54B5}" type="presParOf" srcId="{DF96979E-A16A-4FDE-9474-87A20EC4C15E}" destId="{241DD923-731F-4BCB-BC7C-62D661A27C76}" srcOrd="1" destOrd="0" presId="urn:microsoft.com/office/officeart/2008/layout/VerticalCurvedList"/>
    <dgm:cxn modelId="{8749181F-A9D0-4478-8DC4-5C8A04E70C43}" type="presParOf" srcId="{DF96979E-A16A-4FDE-9474-87A20EC4C15E}" destId="{F6032F8E-3EA3-432C-B255-F9A7F5550F08}" srcOrd="2" destOrd="0" presId="urn:microsoft.com/office/officeart/2008/layout/VerticalCurvedList"/>
    <dgm:cxn modelId="{68DC1DB6-4570-49F9-8175-6E65227C7472}" type="presParOf" srcId="{F6032F8E-3EA3-432C-B255-F9A7F5550F08}" destId="{E29BFBDC-E737-4EE9-B0EE-DA17644CF7C5}" srcOrd="0" destOrd="0" presId="urn:microsoft.com/office/officeart/2008/layout/VerticalCurvedList"/>
    <dgm:cxn modelId="{39C8798D-68CD-4C84-82FE-CEDED80E3B8C}" type="presParOf" srcId="{DF96979E-A16A-4FDE-9474-87A20EC4C15E}" destId="{E8AAB703-FBEB-4343-A0A2-DB81AFC1C36E}" srcOrd="3" destOrd="0" presId="urn:microsoft.com/office/officeart/2008/layout/VerticalCurvedList"/>
    <dgm:cxn modelId="{9850D6D9-25D8-474E-82E6-982FAE8AB0F6}" type="presParOf" srcId="{DF96979E-A16A-4FDE-9474-87A20EC4C15E}" destId="{F5A626C2-5632-4001-B0FE-B9FAF07E7299}" srcOrd="4" destOrd="0" presId="urn:microsoft.com/office/officeart/2008/layout/VerticalCurvedList"/>
    <dgm:cxn modelId="{AA8E2FD1-E64A-4C3F-A359-1DFD4570D6E3}" type="presParOf" srcId="{F5A626C2-5632-4001-B0FE-B9FAF07E7299}" destId="{A453A1E0-7BB7-4083-93AA-AADA9486D19A}" srcOrd="0" destOrd="0" presId="urn:microsoft.com/office/officeart/2008/layout/VerticalCurvedList"/>
    <dgm:cxn modelId="{0DAE21BA-D5A8-439F-B061-CDF441DA0B1E}" type="presParOf" srcId="{DF96979E-A16A-4FDE-9474-87A20EC4C15E}" destId="{150BCEEB-E816-4E75-A550-884794274E04}" srcOrd="5" destOrd="0" presId="urn:microsoft.com/office/officeart/2008/layout/VerticalCurvedList"/>
    <dgm:cxn modelId="{5F6EEF8D-693A-449F-BAF3-E6FC93B0FF4A}" type="presParOf" srcId="{DF96979E-A16A-4FDE-9474-87A20EC4C15E}" destId="{B9A1A76E-8FA1-4475-85DD-B8F0FBFFA03F}" srcOrd="6" destOrd="0" presId="urn:microsoft.com/office/officeart/2008/layout/VerticalCurvedList"/>
    <dgm:cxn modelId="{A65FDB89-6B62-4FAE-AE38-95FD4F876CB2}" type="presParOf" srcId="{B9A1A76E-8FA1-4475-85DD-B8F0FBFFA03F}" destId="{761D55A6-C987-4170-9EC3-908A47330A49}" srcOrd="0" destOrd="0" presId="urn:microsoft.com/office/officeart/2008/layout/VerticalCurvedList"/>
    <dgm:cxn modelId="{FFDF8B0A-E2FB-48AB-88D7-C7D532B14B04}" type="presParOf" srcId="{DF96979E-A16A-4FDE-9474-87A20EC4C15E}" destId="{D61D1999-9550-4B7E-BDCE-0A04A4CE7502}" srcOrd="7" destOrd="0" presId="urn:microsoft.com/office/officeart/2008/layout/VerticalCurvedList"/>
    <dgm:cxn modelId="{F9897DF3-0B38-4C95-960A-5711828934B2}" type="presParOf" srcId="{DF96979E-A16A-4FDE-9474-87A20EC4C15E}" destId="{1D5BAC6A-89ED-4C8B-B652-F88FC2086DAF}" srcOrd="8" destOrd="0" presId="urn:microsoft.com/office/officeart/2008/layout/VerticalCurvedList"/>
    <dgm:cxn modelId="{6C4D4CEA-FE0E-4AB4-AE03-268E68CBD48C}" type="presParOf" srcId="{1D5BAC6A-89ED-4C8B-B652-F88FC2086DAF}" destId="{15B6CA50-2D24-4F97-80B7-F475F5292ED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TW" altLang="en-US" b="1" dirty="0">
              <a:solidFill>
                <a:schemeClr val="tx1"/>
              </a:solidFill>
              <a:latin typeface="+mj-lt"/>
              <a:ea typeface="微軟正黑體" panose="020B0604030504040204" pitchFamily="34" charset="-120"/>
            </a:rPr>
            <a:t>個人私隱權利的未來</a:t>
          </a:r>
          <a:r>
            <a:rPr lang="en-US" altLang="en-US" b="1" dirty="0">
              <a:solidFill>
                <a:schemeClr val="tx1"/>
              </a:solidFill>
              <a:latin typeface="+mj-lt"/>
              <a:ea typeface="微軟正黑體" panose="020B0604030504040204" pitchFamily="34" charset="-120"/>
            </a:rPr>
            <a:t> (Future of the Individual)</a:t>
          </a:r>
          <a:endParaRPr lang="zh-HK" altLang="en-US" b="1"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zh-TW" altLang="en-US" dirty="0">
              <a:latin typeface="+mj-lt"/>
              <a:ea typeface="微軟正黑體" panose="020B0604030504040204" pitchFamily="34" charset="-120"/>
            </a:rPr>
            <a:t>現今國家安全與社會穩定及個人資訊受到好大的</a:t>
          </a:r>
          <a:r>
            <a:rPr lang="zh-TW" altLang="en-US" dirty="0">
              <a:solidFill>
                <a:srgbClr val="FFFF00"/>
              </a:solidFill>
              <a:latin typeface="+mj-lt"/>
              <a:ea typeface="微軟正黑體" panose="020B0604030504040204" pitchFamily="34" charset="-120"/>
            </a:rPr>
            <a:t>威脅及攻擊</a:t>
          </a:r>
          <a:r>
            <a:rPr lang="zh-TW" altLang="en-US" dirty="0">
              <a:latin typeface="+mj-lt"/>
              <a:ea typeface="微軟正黑體" panose="020B0604030504040204" pitchFamily="34" charset="-120"/>
            </a:rPr>
            <a:t>。</a:t>
          </a:r>
          <a:endParaRPr lang="zh-HK" altLang="en-US" dirty="0">
            <a:latin typeface="+mj-lt"/>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351184F4-9049-432A-8F0D-A1734636586B}">
      <dgm:prSet/>
      <dgm:spPr/>
      <dgm:t>
        <a:bodyPr/>
        <a:lstStyle/>
        <a:p>
          <a:endParaRPr lang="zh-HK" altLang="en-US" dirty="0">
            <a:latin typeface="+mj-lt"/>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62262251-29A2-4362-9706-F5E69A1EEEAD}">
      <dgm:prSet/>
      <dgm:spPr/>
      <dgm:t>
        <a:bodyPr/>
        <a:lstStyle/>
        <a:p>
          <a:r>
            <a:rPr lang="en-HK" altLang="zh-TW">
              <a:latin typeface="+mj-lt"/>
              <a:ea typeface="微軟正黑體" panose="020B0604030504040204" pitchFamily="34" charset="-120"/>
            </a:rPr>
            <a:t>Facebook</a:t>
          </a:r>
          <a:r>
            <a:rPr lang="zh-TW" altLang="en-HK">
              <a:latin typeface="+mj-lt"/>
              <a:ea typeface="微軟正黑體" panose="020B0604030504040204" pitchFamily="34" charset="-120"/>
            </a:rPr>
            <a:t>、</a:t>
          </a:r>
          <a:r>
            <a:rPr lang="en-HK" altLang="zh-TW">
              <a:latin typeface="+mj-lt"/>
              <a:ea typeface="微軟正黑體" panose="020B0604030504040204" pitchFamily="34" charset="-120"/>
            </a:rPr>
            <a:t>WhatsApp</a:t>
          </a:r>
          <a:r>
            <a:rPr lang="zh-TW" altLang="en-US">
              <a:latin typeface="+mj-lt"/>
              <a:ea typeface="微軟正黑體" panose="020B0604030504040204" pitchFamily="34" charset="-120"/>
            </a:rPr>
            <a:t>等社交媒體軟件非常流行，而這類軟件內含監察功能，無孔不入，已成各國政府及相關機構監察社會的工具。</a:t>
          </a:r>
          <a:endParaRPr lang="en-HK" altLang="zh-TW" dirty="0">
            <a:latin typeface="+mj-lt"/>
            <a:ea typeface="微軟正黑體" panose="020B0604030504040204" pitchFamily="34" charset="-120"/>
          </a:endParaRPr>
        </a:p>
      </dgm:t>
    </dgm:pt>
    <dgm:pt modelId="{B1658160-3A44-4886-8378-70E6B9CE668B}" type="parTrans" cxnId="{66F9F1D2-97DE-4C13-B20F-D787C6423E52}">
      <dgm:prSet/>
      <dgm:spPr/>
      <dgm:t>
        <a:bodyPr/>
        <a:lstStyle/>
        <a:p>
          <a:endParaRPr lang="zh-HK" altLang="en-US"/>
        </a:p>
      </dgm:t>
    </dgm:pt>
    <dgm:pt modelId="{0ABFDC8C-B3A3-46B6-9374-DD3CAF6D501B}" type="sibTrans" cxnId="{66F9F1D2-97DE-4C13-B20F-D787C6423E52}">
      <dgm:prSet/>
      <dgm:spPr/>
      <dgm:t>
        <a:bodyPr/>
        <a:lstStyle/>
        <a:p>
          <a:endParaRPr lang="zh-HK" altLang="en-US"/>
        </a:p>
      </dgm:t>
    </dgm:pt>
    <dgm:pt modelId="{AB880140-5BD1-4244-A63B-75E1282F7781}">
      <dgm:prSet/>
      <dgm:spPr/>
      <dgm:t>
        <a:bodyPr/>
        <a:lstStyle/>
        <a:p>
          <a:r>
            <a:rPr lang="zh-TW" altLang="en-US" dirty="0">
              <a:latin typeface="+mj-lt"/>
              <a:ea typeface="微軟正黑體" panose="020B0604030504040204" pitchFamily="34" charset="-120"/>
            </a:rPr>
            <a:t>將來人人體內存晶片，每個人在網絡上的一言一行都公諸於世、永存記錄。</a:t>
          </a:r>
          <a:endParaRPr lang="en-HK" altLang="zh-TW" dirty="0">
            <a:latin typeface="+mj-lt"/>
            <a:ea typeface="微軟正黑體" panose="020B0604030504040204" pitchFamily="34" charset="-120"/>
          </a:endParaRPr>
        </a:p>
      </dgm:t>
    </dgm:pt>
    <dgm:pt modelId="{67567C5A-AB1A-4336-AD5F-6187D85FA517}" type="parTrans" cxnId="{45A8F5A6-50F0-4EF1-9B62-3696E8C44528}">
      <dgm:prSet/>
      <dgm:spPr/>
      <dgm:t>
        <a:bodyPr/>
        <a:lstStyle/>
        <a:p>
          <a:endParaRPr lang="zh-HK" altLang="en-US"/>
        </a:p>
      </dgm:t>
    </dgm:pt>
    <dgm:pt modelId="{343AC0A5-88B7-447C-8CE8-B4E8D600DA5D}" type="sibTrans" cxnId="{45A8F5A6-50F0-4EF1-9B62-3696E8C44528}">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9BA7C310-453C-4417-9444-82CD342B7592}" type="presOf" srcId="{5DF8C32E-C9DE-44CA-9D19-5677137D526A}" destId="{CD70A1A8-A2F2-4BA8-B5A7-37EF8E46B17E}" srcOrd="0" destOrd="0" presId="urn:microsoft.com/office/officeart/2009/3/layout/SnapshotPictureList"/>
    <dgm:cxn modelId="{4E71F164-0FE9-451F-A529-2F252143EE70}" type="presOf" srcId="{62262251-29A2-4362-9706-F5E69A1EEEAD}" destId="{C9F3FE79-8485-4E68-B468-5BC61BF8AF0F}" srcOrd="0" destOrd="1"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EE6081A0-593C-4053-9029-A080957CC2E7}" type="presOf" srcId="{7121EDBF-0566-4DC7-8130-5D9B68190D91}" destId="{C9F3FE79-8485-4E68-B468-5BC61BF8AF0F}" srcOrd="0" destOrd="0" presId="urn:microsoft.com/office/officeart/2009/3/layout/SnapshotPictureList"/>
    <dgm:cxn modelId="{5E43EBA5-0F88-48BB-B303-666F161B8A00}" type="presOf" srcId="{351184F4-9049-432A-8F0D-A1734636586B}" destId="{C9F3FE79-8485-4E68-B468-5BC61BF8AF0F}" srcOrd="0" destOrd="3" presId="urn:microsoft.com/office/officeart/2009/3/layout/SnapshotPictureList"/>
    <dgm:cxn modelId="{45A8F5A6-50F0-4EF1-9B62-3696E8C44528}" srcId="{5DF8C32E-C9DE-44CA-9D19-5677137D526A}" destId="{AB880140-5BD1-4244-A63B-75E1282F7781}" srcOrd="2" destOrd="0" parTransId="{67567C5A-AB1A-4336-AD5F-6187D85FA517}" sibTransId="{343AC0A5-88B7-447C-8CE8-B4E8D600DA5D}"/>
    <dgm:cxn modelId="{AA4786A8-B5AD-44E6-ACB9-0CD2A9CEB016}" srcId="{5DF8C32E-C9DE-44CA-9D19-5677137D526A}" destId="{351184F4-9049-432A-8F0D-A1734636586B}" srcOrd="3" destOrd="0" parTransId="{2D263A2C-6F35-4D47-8FA7-6EC3AB9DDFF6}" sibTransId="{594575EC-2074-4104-8678-BC9F241F1E8F}"/>
    <dgm:cxn modelId="{6D8640B9-A39C-4886-B5A4-11B99C4DF853}" srcId="{34011082-9762-4179-883B-5C0A05504712}" destId="{5DF8C32E-C9DE-44CA-9D19-5677137D526A}" srcOrd="0" destOrd="0" parTransId="{416557D8-F5C3-471A-92EF-B47B7685C674}" sibTransId="{0C7F60E4-47F8-4E84-A74A-85B4E3553DD1}"/>
    <dgm:cxn modelId="{66F9F1D2-97DE-4C13-B20F-D787C6423E52}" srcId="{5DF8C32E-C9DE-44CA-9D19-5677137D526A}" destId="{62262251-29A2-4362-9706-F5E69A1EEEAD}" srcOrd="1" destOrd="0" parTransId="{B1658160-3A44-4886-8378-70E6B9CE668B}" sibTransId="{0ABFDC8C-B3A3-46B6-9374-DD3CAF6D501B}"/>
    <dgm:cxn modelId="{BEB822F4-2399-421D-91C6-CE7D026DBCC6}" type="presOf" srcId="{34011082-9762-4179-883B-5C0A05504712}" destId="{260EEFB3-671C-4E38-85DE-F061B32ECC20}" srcOrd="0" destOrd="0" presId="urn:microsoft.com/office/officeart/2009/3/layout/SnapshotPictureList"/>
    <dgm:cxn modelId="{61FC29FA-C80D-4C34-951D-97C00C6C9DEB}" type="presOf" srcId="{AB880140-5BD1-4244-A63B-75E1282F7781}" destId="{C9F3FE79-8485-4E68-B468-5BC61BF8AF0F}" srcOrd="0" destOrd="2" presId="urn:microsoft.com/office/officeart/2009/3/layout/SnapshotPictureList"/>
    <dgm:cxn modelId="{628C5E38-4D0E-4668-A634-FD70BCF64BFB}" type="presParOf" srcId="{260EEFB3-671C-4E38-85DE-F061B32ECC20}" destId="{8246A59A-3387-4C2D-96C3-9E2F2255BB04}" srcOrd="0" destOrd="0" presId="urn:microsoft.com/office/officeart/2009/3/layout/SnapshotPictureList"/>
    <dgm:cxn modelId="{EFA7E48E-BD87-4596-8634-7257512303E6}" type="presParOf" srcId="{8246A59A-3387-4C2D-96C3-9E2F2255BB04}" destId="{9BEE27A6-3235-41DE-B00B-1A8F8E7B06DA}" srcOrd="0" destOrd="0" presId="urn:microsoft.com/office/officeart/2009/3/layout/SnapshotPictureList"/>
    <dgm:cxn modelId="{3608241A-098D-4634-B606-C4D7B6F489DC}" type="presParOf" srcId="{8246A59A-3387-4C2D-96C3-9E2F2255BB04}" destId="{CD70A1A8-A2F2-4BA8-B5A7-37EF8E46B17E}" srcOrd="1" destOrd="0" presId="urn:microsoft.com/office/officeart/2009/3/layout/SnapshotPictureList"/>
    <dgm:cxn modelId="{BF239722-C582-4A06-9568-9E94BB57A164}" type="presParOf" srcId="{8246A59A-3387-4C2D-96C3-9E2F2255BB04}" destId="{C9F3FE79-8485-4E68-B468-5BC61BF8AF0F}" srcOrd="2" destOrd="0" presId="urn:microsoft.com/office/officeart/2009/3/layout/SnapshotPictureList"/>
    <dgm:cxn modelId="{B0F230CB-9B8B-4CD4-AA7B-D7B0605C6544}" type="presParOf" srcId="{8246A59A-3387-4C2D-96C3-9E2F2255BB04}" destId="{4A98B8A7-E8D7-4A89-85DA-A61DBF67A734}" srcOrd="3" destOrd="0" presId="urn:microsoft.com/office/officeart/2009/3/layout/SnapshotPictureList"/>
    <dgm:cxn modelId="{CA445EDC-01BD-4F33-8DD3-05DECF2A332B}"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HK" altLang="en-US" b="1" dirty="0">
              <a:solidFill>
                <a:schemeClr val="tx1"/>
              </a:solidFill>
              <a:latin typeface="+mj-lt"/>
              <a:ea typeface="微軟正黑體" panose="020B0604030504040204" pitchFamily="34" charset="-120"/>
            </a:rPr>
            <a:t>未來安全防護 </a:t>
          </a:r>
          <a:r>
            <a:rPr lang="en-US" altLang="en-US" b="1" dirty="0">
              <a:solidFill>
                <a:schemeClr val="tx1"/>
              </a:solidFill>
              <a:latin typeface="+mj-lt"/>
              <a:ea typeface="微軟正黑體" panose="020B0604030504040204" pitchFamily="34" charset="-120"/>
            </a:rPr>
            <a:t>(Securing the Future)</a:t>
          </a:r>
          <a:endParaRPr lang="zh-HK" altLang="en-US" b="1"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zh-TW" altLang="en-US" dirty="0">
              <a:latin typeface="文鼎中楷" panose="020B0609010101010101" pitchFamily="49" charset="-120"/>
              <a:ea typeface="文鼎中楷" panose="020B0609010101010101" pitchFamily="49" charset="-120"/>
            </a:rPr>
            <a:t>科技越來越普及，黑客的</a:t>
          </a:r>
          <a:r>
            <a:rPr lang="zh-TW" altLang="en-US" dirty="0">
              <a:solidFill>
                <a:srgbClr val="FFFF00"/>
              </a:solidFill>
              <a:latin typeface="文鼎中楷" panose="020B0609010101010101" pitchFamily="49" charset="-120"/>
              <a:ea typeface="文鼎中楷" panose="020B0609010101010101" pitchFamily="49" charset="-120"/>
            </a:rPr>
            <a:t>網絡攻擊</a:t>
          </a:r>
          <a:r>
            <a:rPr lang="zh-TW" altLang="en-US" dirty="0">
              <a:latin typeface="文鼎中楷" panose="020B0609010101010101" pitchFamily="49" charset="-120"/>
              <a:ea typeface="文鼎中楷" panose="020B0609010101010101" pitchFamily="49" charset="-120"/>
            </a:rPr>
            <a:t>令人防不勝防，恐怖分子的實物武器攻擊及傷害能力越來越強勁，安全防護的代價越來越平，而抵禦能力相對越來越弱，人身安全成疑。</a:t>
          </a:r>
          <a:endParaRPr lang="zh-HK" altLang="en-US" dirty="0">
            <a:latin typeface="+mj-lt"/>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351184F4-9049-432A-8F0D-A1734636586B}">
      <dgm:prSet/>
      <dgm:spPr/>
      <dgm:t>
        <a:bodyPr/>
        <a:lstStyle/>
        <a:p>
          <a:endParaRPr lang="zh-HK" altLang="en-US" dirty="0">
            <a:latin typeface="+mj-lt"/>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4D858CD5-08AC-4D4F-9E84-DE7DA5422919}">
      <dgm:prSet/>
      <dgm:spPr/>
      <dgm:t>
        <a:bodyPr/>
        <a:lstStyle/>
        <a:p>
          <a:r>
            <a:rPr lang="zh-TW" altLang="en-US" dirty="0">
              <a:latin typeface="文鼎中楷" panose="020B0609010101010101" pitchFamily="49" charset="-120"/>
              <a:ea typeface="文鼎中楷" panose="020B0609010101010101" pitchFamily="49" charset="-120"/>
            </a:rPr>
            <a:t>國家</a:t>
          </a:r>
          <a:r>
            <a:rPr lang="zh-TW" altLang="en-US" dirty="0">
              <a:solidFill>
                <a:srgbClr val="FFFF00"/>
              </a:solidFill>
              <a:latin typeface="文鼎中楷" panose="020B0609010101010101" pitchFamily="49" charset="-120"/>
              <a:ea typeface="文鼎中楷" panose="020B0609010101010101" pitchFamily="49" charset="-120"/>
            </a:rPr>
            <a:t>暴力、恐怖罪犯</a:t>
          </a:r>
          <a:r>
            <a:rPr lang="zh-TW" altLang="en-US" dirty="0">
              <a:latin typeface="文鼎中楷" panose="020B0609010101010101" pitchFamily="49" charset="-120"/>
              <a:ea typeface="文鼎中楷" panose="020B0609010101010101" pitchFamily="49" charset="-120"/>
            </a:rPr>
            <a:t>同流合污，網際網絡的安全性、中東戰爭、恐怖份子襲擊，成為全球安全最大的威脅。</a:t>
          </a:r>
          <a:endParaRPr lang="en-HK" dirty="0">
            <a:latin typeface="文鼎中楷" panose="020B0609010101010101" pitchFamily="49" charset="-120"/>
            <a:ea typeface="文鼎中楷" panose="020B0609010101010101" pitchFamily="49" charset="-120"/>
          </a:endParaRPr>
        </a:p>
      </dgm:t>
    </dgm:pt>
    <dgm:pt modelId="{E602FA93-97AA-401E-837A-CC35704C0E43}" type="parTrans" cxnId="{FE182104-7174-4F38-A7BB-CBB29F68611D}">
      <dgm:prSet/>
      <dgm:spPr/>
      <dgm:t>
        <a:bodyPr/>
        <a:lstStyle/>
        <a:p>
          <a:endParaRPr lang="zh-HK" altLang="en-US"/>
        </a:p>
      </dgm:t>
    </dgm:pt>
    <dgm:pt modelId="{D2755569-63A5-403B-9888-2F80CB8B8AB6}" type="sibTrans" cxnId="{FE182104-7174-4F38-A7BB-CBB29F68611D}">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FE182104-7174-4F38-A7BB-CBB29F68611D}" srcId="{5DF8C32E-C9DE-44CA-9D19-5677137D526A}" destId="{4D858CD5-08AC-4D4F-9E84-DE7DA5422919}" srcOrd="1" destOrd="0" parTransId="{E602FA93-97AA-401E-837A-CC35704C0E43}" sibTransId="{D2755569-63A5-403B-9888-2F80CB8B8AB6}"/>
    <dgm:cxn modelId="{D6AD2632-6532-4A82-ADEC-69E61B74C756}" type="presOf" srcId="{7121EDBF-0566-4DC7-8130-5D9B68190D91}" destId="{C9F3FE79-8485-4E68-B468-5BC61BF8AF0F}" srcOrd="0" destOrd="0"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AA4786A8-B5AD-44E6-ACB9-0CD2A9CEB016}" srcId="{5DF8C32E-C9DE-44CA-9D19-5677137D526A}" destId="{351184F4-9049-432A-8F0D-A1734636586B}" srcOrd="2" destOrd="0" parTransId="{2D263A2C-6F35-4D47-8FA7-6EC3AB9DDFF6}" sibTransId="{594575EC-2074-4104-8678-BC9F241F1E8F}"/>
    <dgm:cxn modelId="{6D8640B9-A39C-4886-B5A4-11B99C4DF853}" srcId="{34011082-9762-4179-883B-5C0A05504712}" destId="{5DF8C32E-C9DE-44CA-9D19-5677137D526A}" srcOrd="0" destOrd="0" parTransId="{416557D8-F5C3-471A-92EF-B47B7685C674}" sibTransId="{0C7F60E4-47F8-4E84-A74A-85B4E3553DD1}"/>
    <dgm:cxn modelId="{27269DC0-FD39-4614-843A-3A7638915922}" type="presOf" srcId="{4D858CD5-08AC-4D4F-9E84-DE7DA5422919}" destId="{C9F3FE79-8485-4E68-B468-5BC61BF8AF0F}" srcOrd="0" destOrd="1" presId="urn:microsoft.com/office/officeart/2009/3/layout/SnapshotPictureList"/>
    <dgm:cxn modelId="{C7E363C2-EB29-4185-BBF6-5EBECBFE6A13}" type="presOf" srcId="{5DF8C32E-C9DE-44CA-9D19-5677137D526A}" destId="{CD70A1A8-A2F2-4BA8-B5A7-37EF8E46B17E}" srcOrd="0" destOrd="0" presId="urn:microsoft.com/office/officeart/2009/3/layout/SnapshotPictureList"/>
    <dgm:cxn modelId="{D308D0C6-5C0D-4F8A-958F-80E593318C1D}" type="presOf" srcId="{351184F4-9049-432A-8F0D-A1734636586B}" destId="{C9F3FE79-8485-4E68-B468-5BC61BF8AF0F}" srcOrd="0" destOrd="2" presId="urn:microsoft.com/office/officeart/2009/3/layout/SnapshotPictureList"/>
    <dgm:cxn modelId="{B4BB1CF8-16AE-44F2-96D8-7E8CE6281F69}" type="presOf" srcId="{34011082-9762-4179-883B-5C0A05504712}" destId="{260EEFB3-671C-4E38-85DE-F061B32ECC20}" srcOrd="0" destOrd="0" presId="urn:microsoft.com/office/officeart/2009/3/layout/SnapshotPictureList"/>
    <dgm:cxn modelId="{96708143-5AA7-441F-9675-3E4605227D13}" type="presParOf" srcId="{260EEFB3-671C-4E38-85DE-F061B32ECC20}" destId="{8246A59A-3387-4C2D-96C3-9E2F2255BB04}" srcOrd="0" destOrd="0" presId="urn:microsoft.com/office/officeart/2009/3/layout/SnapshotPictureList"/>
    <dgm:cxn modelId="{A24DAC10-FCEB-44D1-8762-A31DADDB6104}" type="presParOf" srcId="{8246A59A-3387-4C2D-96C3-9E2F2255BB04}" destId="{9BEE27A6-3235-41DE-B00B-1A8F8E7B06DA}" srcOrd="0" destOrd="0" presId="urn:microsoft.com/office/officeart/2009/3/layout/SnapshotPictureList"/>
    <dgm:cxn modelId="{2BDC7407-E761-44C0-9428-86CD29A93122}" type="presParOf" srcId="{8246A59A-3387-4C2D-96C3-9E2F2255BB04}" destId="{CD70A1A8-A2F2-4BA8-B5A7-37EF8E46B17E}" srcOrd="1" destOrd="0" presId="urn:microsoft.com/office/officeart/2009/3/layout/SnapshotPictureList"/>
    <dgm:cxn modelId="{29525058-E618-45EF-BA90-680BE14093D9}" type="presParOf" srcId="{8246A59A-3387-4C2D-96C3-9E2F2255BB04}" destId="{C9F3FE79-8485-4E68-B468-5BC61BF8AF0F}" srcOrd="2" destOrd="0" presId="urn:microsoft.com/office/officeart/2009/3/layout/SnapshotPictureList"/>
    <dgm:cxn modelId="{7CEABA25-3F13-4992-8364-DBEED15997B3}" type="presParOf" srcId="{8246A59A-3387-4C2D-96C3-9E2F2255BB04}" destId="{4A98B8A7-E8D7-4A89-85DA-A61DBF67A734}" srcOrd="3" destOrd="0" presId="urn:microsoft.com/office/officeart/2009/3/layout/SnapshotPictureList"/>
    <dgm:cxn modelId="{F19AC524-F6E5-4064-86B3-D17C63B4022D}"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HK" altLang="en-US" b="1" dirty="0">
              <a:solidFill>
                <a:schemeClr val="tx1"/>
              </a:solidFill>
              <a:latin typeface="+mj-lt"/>
              <a:ea typeface="微軟正黑體" panose="020B0604030504040204" pitchFamily="34" charset="-120"/>
            </a:rPr>
            <a:t>氣候變遷 </a:t>
          </a:r>
          <a:r>
            <a:rPr lang="en-US" altLang="en-US" b="1" dirty="0">
              <a:solidFill>
                <a:schemeClr val="tx1"/>
              </a:solidFill>
              <a:latin typeface="+mj-lt"/>
              <a:ea typeface="微軟正黑體" panose="020B0604030504040204" pitchFamily="34" charset="-120"/>
            </a:rPr>
            <a:t>(Climate Change)</a:t>
          </a:r>
          <a:endParaRPr lang="zh-HK" altLang="en-US" b="1"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custT="1"/>
      <dgm:spPr/>
      <dgm:t>
        <a:bodyPr/>
        <a:lstStyle/>
        <a:p>
          <a:r>
            <a:rPr lang="zh-TW" altLang="en-US" sz="1050">
              <a:latin typeface="微軟正黑體" panose="020B0604030504040204" pitchFamily="34" charset="-120"/>
              <a:ea typeface="微軟正黑體" panose="020B0604030504040204" pitchFamily="34" charset="-120"/>
            </a:rPr>
            <a:t>因為環境污染、全球暖化的異常天氣，已經使颱風變得越來越強勁，而所受的破壞亦越來越嚴重，前所未見，各國同時發展淨化式科技產業，將成達致幾十億美元的產業。</a:t>
          </a:r>
          <a:endParaRPr lang="zh-HK" altLang="en-US" sz="1050" dirty="0">
            <a:latin typeface="微軟正黑體" panose="020B0604030504040204" pitchFamily="34" charset="-120"/>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351184F4-9049-432A-8F0D-A1734636586B}">
      <dgm:prSet custT="1"/>
      <dgm:spPr/>
      <dgm:t>
        <a:bodyPr/>
        <a:lstStyle/>
        <a:p>
          <a:endParaRPr lang="zh-HK" altLang="en-US" sz="1050" dirty="0">
            <a:latin typeface="微軟正黑體" panose="020B0604030504040204" pitchFamily="34" charset="-120"/>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5B1D976D-1861-496C-AF69-F6BACE500AD6}">
      <dgm:prSet custT="1"/>
      <dgm:spPr/>
      <dgm:t>
        <a:bodyPr/>
        <a:lstStyle/>
        <a:p>
          <a:r>
            <a:rPr lang="zh-TW" altLang="en-US" sz="1050" dirty="0">
              <a:solidFill>
                <a:srgbClr val="FFFF00"/>
              </a:solidFill>
              <a:latin typeface="微軟正黑體" panose="020B0604030504040204" pitchFamily="34" charset="-120"/>
              <a:ea typeface="微軟正黑體" panose="020B0604030504040204" pitchFamily="34" charset="-120"/>
            </a:rPr>
            <a:t>碳排放交易所</a:t>
          </a:r>
          <a:r>
            <a:rPr lang="en-US" altLang="zh-TW" sz="1050" dirty="0">
              <a:latin typeface="微軟正黑體" panose="020B0604030504040204" pitchFamily="34" charset="-120"/>
              <a:ea typeface="微軟正黑體" panose="020B0604030504040204" pitchFamily="34" charset="-120"/>
            </a:rPr>
            <a:t>(Carbon Trade Exchange, CTX)</a:t>
          </a:r>
          <a:r>
            <a:rPr lang="zh-TW" altLang="en-US" sz="1050" dirty="0">
              <a:latin typeface="微軟正黑體" panose="020B0604030504040204" pitchFamily="34" charset="-120"/>
              <a:ea typeface="微軟正黑體" panose="020B0604030504040204" pitchFamily="34" charset="-120"/>
            </a:rPr>
            <a:t>已在</a:t>
          </a:r>
          <a:r>
            <a:rPr lang="en-US" altLang="zh-TW" sz="1050" dirty="0">
              <a:latin typeface="微軟正黑體" panose="020B0604030504040204" pitchFamily="34" charset="-120"/>
              <a:ea typeface="微軟正黑體" panose="020B0604030504040204" pitchFamily="34" charset="-120"/>
            </a:rPr>
            <a:t>2009</a:t>
          </a:r>
          <a:r>
            <a:rPr lang="zh-TW" altLang="en-US" sz="1050" dirty="0">
              <a:latin typeface="微軟正黑體" panose="020B0604030504040204" pitchFamily="34" charset="-120"/>
              <a:ea typeface="微軟正黑體" panose="020B0604030504040204" pitchFamily="34" charset="-120"/>
            </a:rPr>
            <a:t>年於</a:t>
          </a:r>
          <a:r>
            <a:rPr lang="en-US" altLang="zh-TW" sz="1050" dirty="0">
              <a:latin typeface="微軟正黑體" panose="020B0604030504040204" pitchFamily="34" charset="-120"/>
              <a:ea typeface="微軟正黑體" panose="020B0604030504040204" pitchFamily="34" charset="-120"/>
            </a:rPr>
            <a:t>London</a:t>
          </a:r>
          <a:r>
            <a:rPr lang="zh-TW" altLang="en-US" sz="1050" dirty="0">
              <a:latin typeface="微軟正黑體" panose="020B0604030504040204" pitchFamily="34" charset="-120"/>
              <a:ea typeface="微軟正黑體" panose="020B0604030504040204" pitchFamily="34" charset="-120"/>
            </a:rPr>
            <a:t>成立，專門針對二氧化碳，即減少碳排放，以達至減輕未來的氣候變化，目的在建立國際交易平台幫助環保意識和財務化的推動，排放量少的國家可向其他碳排放量高的國家出售碳排放權。 </a:t>
          </a:r>
          <a:r>
            <a:rPr lang="en-US" altLang="zh-TW" sz="1050" dirty="0">
              <a:latin typeface="微軟正黑體" panose="020B0604030504040204" pitchFamily="34" charset="-120"/>
              <a:ea typeface="微軟正黑體" panose="020B0604030504040204" pitchFamily="34" charset="-120"/>
            </a:rPr>
            <a:t>(</a:t>
          </a:r>
          <a:r>
            <a:rPr lang="en-US" altLang="zh-TW" sz="1050" dirty="0" err="1">
              <a:latin typeface="微軟正黑體" panose="020B0604030504040204" pitchFamily="34" charset="-120"/>
              <a:ea typeface="微軟正黑體" panose="020B0604030504040204" pitchFamily="34" charset="-120"/>
            </a:rPr>
            <a:t>Britlebank</a:t>
          </a:r>
          <a:r>
            <a:rPr lang="en-US" altLang="zh-TW" sz="1050" dirty="0">
              <a:latin typeface="微軟正黑體" panose="020B0604030504040204" pitchFamily="34" charset="-120"/>
              <a:ea typeface="微軟正黑體" panose="020B0604030504040204" pitchFamily="34" charset="-120"/>
            </a:rPr>
            <a:t>, 2014)</a:t>
          </a:r>
        </a:p>
      </dgm:t>
    </dgm:pt>
    <dgm:pt modelId="{BB08E100-50A1-4976-8011-41F38052583F}" type="parTrans" cxnId="{AB146FA9-FC63-461B-90F5-AEDD2890D639}">
      <dgm:prSet/>
      <dgm:spPr/>
      <dgm:t>
        <a:bodyPr/>
        <a:lstStyle/>
        <a:p>
          <a:endParaRPr lang="zh-HK" altLang="en-US"/>
        </a:p>
      </dgm:t>
    </dgm:pt>
    <dgm:pt modelId="{33B3A45D-4BA9-4873-A95A-CD681C2BCB2A}" type="sibTrans" cxnId="{AB146FA9-FC63-461B-90F5-AEDD2890D639}">
      <dgm:prSet/>
      <dgm:spPr/>
      <dgm:t>
        <a:bodyPr/>
        <a:lstStyle/>
        <a:p>
          <a:endParaRPr lang="zh-HK" altLang="en-US"/>
        </a:p>
      </dgm:t>
    </dgm:pt>
    <dgm:pt modelId="{2AB710EE-3667-4D33-AB49-8572D7C6B2E4}">
      <dgm:prSet custT="1"/>
      <dgm:spPr/>
      <dgm:t>
        <a:bodyPr/>
        <a:lstStyle/>
        <a:p>
          <a:r>
            <a:rPr lang="zh-TW" altLang="en-US" sz="1050" dirty="0">
              <a:latin typeface="微軟正黑體" panose="020B0604030504040204" pitchFamily="34" charset="-120"/>
              <a:ea typeface="微軟正黑體" panose="020B0604030504040204" pitchFamily="34" charset="-120"/>
            </a:rPr>
            <a:t>較低息的</a:t>
          </a:r>
          <a:r>
            <a:rPr lang="zh-TW" altLang="en-US" sz="1050" dirty="0">
              <a:solidFill>
                <a:srgbClr val="FFFF00"/>
              </a:solidFill>
              <a:latin typeface="微軟正黑體" panose="020B0604030504040204" pitchFamily="34" charset="-120"/>
              <a:ea typeface="微軟正黑體" panose="020B0604030504040204" pitchFamily="34" charset="-120"/>
            </a:rPr>
            <a:t>綠色債卷</a:t>
          </a:r>
          <a:r>
            <a:rPr lang="zh-TW" altLang="en-US" sz="1050" dirty="0">
              <a:latin typeface="微軟正黑體" panose="020B0604030504040204" pitchFamily="34" charset="-120"/>
              <a:ea typeface="微軟正黑體" panose="020B0604030504040204" pitchFamily="34" charset="-120"/>
            </a:rPr>
            <a:t>漸受歡迎，更為市場增加色彩。</a:t>
          </a:r>
          <a:endParaRPr lang="en-US" altLang="zh-TW" sz="1050" dirty="0">
            <a:latin typeface="微軟正黑體" panose="020B0604030504040204" pitchFamily="34" charset="-120"/>
            <a:ea typeface="微軟正黑體" panose="020B0604030504040204" pitchFamily="34" charset="-120"/>
          </a:endParaRPr>
        </a:p>
      </dgm:t>
    </dgm:pt>
    <dgm:pt modelId="{C950B995-E9D0-479E-BBE4-B9791676AB66}" type="parTrans" cxnId="{40973E19-5E52-4C60-84A2-60FBB7D51AC0}">
      <dgm:prSet/>
      <dgm:spPr/>
      <dgm:t>
        <a:bodyPr/>
        <a:lstStyle/>
        <a:p>
          <a:endParaRPr lang="zh-HK" altLang="en-US"/>
        </a:p>
      </dgm:t>
    </dgm:pt>
    <dgm:pt modelId="{5B73347F-742F-4C57-957F-67214E5C8B28}" type="sibTrans" cxnId="{40973E19-5E52-4C60-84A2-60FBB7D51AC0}">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1995000E-62B4-478F-93BD-1D10106E98F0}" type="presOf" srcId="{5B1D976D-1861-496C-AF69-F6BACE500AD6}" destId="{C9F3FE79-8485-4E68-B468-5BC61BF8AF0F}" srcOrd="0" destOrd="1" presId="urn:microsoft.com/office/officeart/2009/3/layout/SnapshotPictureList"/>
    <dgm:cxn modelId="{2A44DB17-2C97-4832-8505-44D33A07F447}" type="presOf" srcId="{351184F4-9049-432A-8F0D-A1734636586B}" destId="{C9F3FE79-8485-4E68-B468-5BC61BF8AF0F}" srcOrd="0" destOrd="3" presId="urn:microsoft.com/office/officeart/2009/3/layout/SnapshotPictureList"/>
    <dgm:cxn modelId="{40973E19-5E52-4C60-84A2-60FBB7D51AC0}" srcId="{5DF8C32E-C9DE-44CA-9D19-5677137D526A}" destId="{2AB710EE-3667-4D33-AB49-8572D7C6B2E4}" srcOrd="2" destOrd="0" parTransId="{C950B995-E9D0-479E-BBE4-B9791676AB66}" sibTransId="{5B73347F-742F-4C57-957F-67214E5C8B28}"/>
    <dgm:cxn modelId="{2DB9DF3B-15AE-493B-9248-47682AB1CC64}" type="presOf" srcId="{7121EDBF-0566-4DC7-8130-5D9B68190D91}" destId="{C9F3FE79-8485-4E68-B468-5BC61BF8AF0F}" srcOrd="0" destOrd="0" presId="urn:microsoft.com/office/officeart/2009/3/layout/SnapshotPictureList"/>
    <dgm:cxn modelId="{4CA3194B-51B8-44BA-B2B6-4347DD365B80}" type="presOf" srcId="{2AB710EE-3667-4D33-AB49-8572D7C6B2E4}" destId="{C9F3FE79-8485-4E68-B468-5BC61BF8AF0F}" srcOrd="0" destOrd="2"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EEE2BA90-A03B-4C01-ABD0-ED090F7E2159}" type="presOf" srcId="{34011082-9762-4179-883B-5C0A05504712}" destId="{260EEFB3-671C-4E38-85DE-F061B32ECC20}" srcOrd="0" destOrd="0" presId="urn:microsoft.com/office/officeart/2009/3/layout/SnapshotPictureList"/>
    <dgm:cxn modelId="{4A49859B-D1DE-40EB-9D5F-B315488E1480}" type="presOf" srcId="{5DF8C32E-C9DE-44CA-9D19-5677137D526A}" destId="{CD70A1A8-A2F2-4BA8-B5A7-37EF8E46B17E}" srcOrd="0" destOrd="0" presId="urn:microsoft.com/office/officeart/2009/3/layout/SnapshotPictureList"/>
    <dgm:cxn modelId="{AA4786A8-B5AD-44E6-ACB9-0CD2A9CEB016}" srcId="{5DF8C32E-C9DE-44CA-9D19-5677137D526A}" destId="{351184F4-9049-432A-8F0D-A1734636586B}" srcOrd="3" destOrd="0" parTransId="{2D263A2C-6F35-4D47-8FA7-6EC3AB9DDFF6}" sibTransId="{594575EC-2074-4104-8678-BC9F241F1E8F}"/>
    <dgm:cxn modelId="{AB146FA9-FC63-461B-90F5-AEDD2890D639}" srcId="{5DF8C32E-C9DE-44CA-9D19-5677137D526A}" destId="{5B1D976D-1861-496C-AF69-F6BACE500AD6}" srcOrd="1" destOrd="0" parTransId="{BB08E100-50A1-4976-8011-41F38052583F}" sibTransId="{33B3A45D-4BA9-4873-A95A-CD681C2BCB2A}"/>
    <dgm:cxn modelId="{6D8640B9-A39C-4886-B5A4-11B99C4DF853}" srcId="{34011082-9762-4179-883B-5C0A05504712}" destId="{5DF8C32E-C9DE-44CA-9D19-5677137D526A}" srcOrd="0" destOrd="0" parTransId="{416557D8-F5C3-471A-92EF-B47B7685C674}" sibTransId="{0C7F60E4-47F8-4E84-A74A-85B4E3553DD1}"/>
    <dgm:cxn modelId="{4895388D-6186-457C-81D9-B2DFF40416C3}" type="presParOf" srcId="{260EEFB3-671C-4E38-85DE-F061B32ECC20}" destId="{8246A59A-3387-4C2D-96C3-9E2F2255BB04}" srcOrd="0" destOrd="0" presId="urn:microsoft.com/office/officeart/2009/3/layout/SnapshotPictureList"/>
    <dgm:cxn modelId="{451BBD66-4AEE-41A2-8C79-BB7B8270574D}" type="presParOf" srcId="{8246A59A-3387-4C2D-96C3-9E2F2255BB04}" destId="{9BEE27A6-3235-41DE-B00B-1A8F8E7B06DA}" srcOrd="0" destOrd="0" presId="urn:microsoft.com/office/officeart/2009/3/layout/SnapshotPictureList"/>
    <dgm:cxn modelId="{81017D01-C4E9-4C0D-A4C3-1DF646D7E2A3}" type="presParOf" srcId="{8246A59A-3387-4C2D-96C3-9E2F2255BB04}" destId="{CD70A1A8-A2F2-4BA8-B5A7-37EF8E46B17E}" srcOrd="1" destOrd="0" presId="urn:microsoft.com/office/officeart/2009/3/layout/SnapshotPictureList"/>
    <dgm:cxn modelId="{87F4FEF8-EC6C-4825-A61F-074170A45BA6}" type="presParOf" srcId="{8246A59A-3387-4C2D-96C3-9E2F2255BB04}" destId="{C9F3FE79-8485-4E68-B468-5BC61BF8AF0F}" srcOrd="2" destOrd="0" presId="urn:microsoft.com/office/officeart/2009/3/layout/SnapshotPictureList"/>
    <dgm:cxn modelId="{310DB0BC-3D64-41E1-BDAD-8BE8544DE262}" type="presParOf" srcId="{8246A59A-3387-4C2D-96C3-9E2F2255BB04}" destId="{4A98B8A7-E8D7-4A89-85DA-A61DBF67A734}" srcOrd="3" destOrd="0" presId="urn:microsoft.com/office/officeart/2009/3/layout/SnapshotPictureList"/>
    <dgm:cxn modelId="{13D84083-99E5-417C-BB64-75F234932E25}"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HK" altLang="en-US" b="1" dirty="0">
              <a:solidFill>
                <a:schemeClr val="tx1"/>
              </a:solidFill>
              <a:latin typeface="+mj-lt"/>
              <a:ea typeface="微軟正黑體" panose="020B0604030504040204" pitchFamily="34" charset="-120"/>
            </a:rPr>
            <a:t>未來的中美關係 </a:t>
          </a:r>
          <a:r>
            <a:rPr lang="en-US" altLang="en-US" b="1" dirty="0">
              <a:solidFill>
                <a:schemeClr val="tx1"/>
              </a:solidFill>
              <a:latin typeface="+mj-lt"/>
              <a:ea typeface="微軟正黑體" panose="020B0604030504040204" pitchFamily="34" charset="-120"/>
            </a:rPr>
            <a:t>(US-China Future)</a:t>
          </a:r>
          <a:endParaRPr lang="zh-HK" altLang="en-US" b="1"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custT="1"/>
      <dgm:spPr/>
      <dgm:t>
        <a:bodyPr/>
        <a:lstStyle/>
        <a:p>
          <a:r>
            <a:rPr lang="zh-TW" altLang="en-US" sz="1200" dirty="0">
              <a:latin typeface="+mj-lt"/>
              <a:ea typeface="微軟正黑體" panose="020B0604030504040204" pitchFamily="34" charset="-120"/>
            </a:rPr>
            <a:t>中國崛起已是事實，由早十多二十年前，中國的</a:t>
          </a:r>
          <a:r>
            <a:rPr lang="en-US" altLang="zh-TW" sz="1200" dirty="0">
              <a:latin typeface="+mj-lt"/>
              <a:ea typeface="微軟正黑體" panose="020B0604030504040204" pitchFamily="34" charset="-120"/>
            </a:rPr>
            <a:t>GDP</a:t>
          </a:r>
          <a:r>
            <a:rPr lang="zh-TW" altLang="en-US" sz="1200" dirty="0">
              <a:latin typeface="+mj-lt"/>
              <a:ea typeface="微軟正黑體" panose="020B0604030504040204" pitchFamily="34" charset="-120"/>
            </a:rPr>
            <a:t>排名約七至八位，美國當年穩佔第一位，維持至今，而當年的第二及三位，順序係日本及德國，如今已跨越了日本和德國，</a:t>
          </a:r>
          <a:r>
            <a:rPr lang="zh-TW" altLang="en-US" sz="1200" dirty="0">
              <a:solidFill>
                <a:srgbClr val="FFFF00"/>
              </a:solidFill>
              <a:latin typeface="+mj-lt"/>
              <a:ea typeface="微軟正黑體" panose="020B0604030504040204" pitchFamily="34" charset="-120"/>
            </a:rPr>
            <a:t>排行第二，達</a:t>
          </a:r>
          <a:r>
            <a:rPr lang="en-US" altLang="zh-TW" sz="1200" dirty="0">
              <a:solidFill>
                <a:srgbClr val="FFFF00"/>
              </a:solidFill>
              <a:latin typeface="+mj-lt"/>
              <a:ea typeface="微軟正黑體" panose="020B0604030504040204" pitchFamily="34" charset="-120"/>
            </a:rPr>
            <a:t>120,146</a:t>
          </a:r>
          <a:r>
            <a:rPr lang="zh-TW" altLang="en-US" sz="1200" dirty="0">
              <a:solidFill>
                <a:srgbClr val="FFFF00"/>
              </a:solidFill>
              <a:latin typeface="+mj-lt"/>
              <a:ea typeface="微軟正黑體" panose="020B0604030504040204" pitchFamily="34" charset="-120"/>
            </a:rPr>
            <a:t>億</a:t>
          </a:r>
          <a:r>
            <a:rPr lang="zh-TW" altLang="en-US" sz="1200" dirty="0">
              <a:latin typeface="+mj-lt"/>
              <a:ea typeface="微軟正黑體" panose="020B0604030504040204" pitchFamily="34" charset="-120"/>
            </a:rPr>
            <a:t>美元，等同</a:t>
          </a:r>
          <a:r>
            <a:rPr lang="en-US" altLang="zh-TW" sz="1200" dirty="0">
              <a:latin typeface="+mj-lt"/>
              <a:ea typeface="微軟正黑體" panose="020B0604030504040204" pitchFamily="34" charset="-120"/>
            </a:rPr>
            <a:t>61%</a:t>
          </a:r>
          <a:r>
            <a:rPr lang="zh-TW" altLang="en-US" sz="1200" dirty="0">
              <a:latin typeface="+mj-lt"/>
              <a:ea typeface="微軟正黑體" panose="020B0604030504040204" pitchFamily="34" charset="-120"/>
            </a:rPr>
            <a:t>美國的</a:t>
          </a:r>
          <a:r>
            <a:rPr lang="en-US" altLang="zh-TW" sz="1200" dirty="0">
              <a:latin typeface="+mj-lt"/>
              <a:ea typeface="微軟正黑體" panose="020B0604030504040204" pitchFamily="34" charset="-120"/>
            </a:rPr>
            <a:t>GDP</a:t>
          </a:r>
          <a:r>
            <a:rPr lang="zh-TW" altLang="en-US" sz="1200" dirty="0">
              <a:latin typeface="+mj-lt"/>
              <a:ea typeface="微軟正黑體" panose="020B0604030504040204" pitchFamily="34" charset="-120"/>
            </a:rPr>
            <a:t>，記得四十年前的</a:t>
          </a:r>
          <a:r>
            <a:rPr lang="en-US" altLang="zh-TW" sz="1200" dirty="0">
              <a:latin typeface="+mj-lt"/>
              <a:ea typeface="微軟正黑體" panose="020B0604030504040204" pitchFamily="34" charset="-120"/>
            </a:rPr>
            <a:t>1978</a:t>
          </a:r>
          <a:r>
            <a:rPr lang="zh-TW" altLang="en-US" sz="1200" dirty="0">
              <a:latin typeface="+mj-lt"/>
              <a:ea typeface="微軟正黑體" panose="020B0604030504040204" pitchFamily="34" charset="-120"/>
            </a:rPr>
            <a:t>年中國改革開放時，</a:t>
          </a:r>
          <a:r>
            <a:rPr lang="en-US" altLang="zh-TW" sz="1200" dirty="0">
              <a:solidFill>
                <a:srgbClr val="FFFF00"/>
              </a:solidFill>
              <a:latin typeface="+mj-lt"/>
              <a:ea typeface="微軟正黑體" panose="020B0604030504040204" pitchFamily="34" charset="-120"/>
            </a:rPr>
            <a:t>GDP</a:t>
          </a:r>
          <a:r>
            <a:rPr lang="zh-TW" altLang="en-US" sz="1200" dirty="0">
              <a:solidFill>
                <a:srgbClr val="FFFF00"/>
              </a:solidFill>
              <a:latin typeface="+mj-lt"/>
              <a:ea typeface="微軟正黑體" panose="020B0604030504040204" pitchFamily="34" charset="-120"/>
            </a:rPr>
            <a:t>祇有 </a:t>
          </a:r>
          <a:r>
            <a:rPr lang="en-US" altLang="zh-TW" sz="1200" dirty="0">
              <a:solidFill>
                <a:srgbClr val="FFFF00"/>
              </a:solidFill>
              <a:latin typeface="+mj-lt"/>
              <a:ea typeface="微軟正黑體" panose="020B0604030504040204" pitchFamily="34" charset="-120"/>
            </a:rPr>
            <a:t>1,473</a:t>
          </a:r>
          <a:r>
            <a:rPr lang="zh-TW" altLang="en-US" sz="1200" dirty="0">
              <a:solidFill>
                <a:srgbClr val="FFFF00"/>
              </a:solidFill>
              <a:latin typeface="+mj-lt"/>
              <a:ea typeface="微軟正黑體" panose="020B0604030504040204" pitchFamily="34" charset="-120"/>
            </a:rPr>
            <a:t>億美元</a:t>
          </a:r>
          <a:r>
            <a:rPr lang="zh-TW" altLang="en-US" sz="1200" dirty="0">
              <a:latin typeface="+mj-lt"/>
              <a:ea typeface="微軟正黑體" panose="020B0604030504040204" pitchFamily="34" charset="-120"/>
            </a:rPr>
            <a:t>，等同</a:t>
          </a:r>
          <a:r>
            <a:rPr lang="en-US" altLang="zh-TW" sz="1200" dirty="0">
              <a:latin typeface="+mj-lt"/>
              <a:ea typeface="微軟正黑體" panose="020B0604030504040204" pitchFamily="34" charset="-120"/>
            </a:rPr>
            <a:t>6.37%</a:t>
          </a:r>
          <a:r>
            <a:rPr lang="zh-TW" altLang="en-US" sz="1200" dirty="0">
              <a:latin typeface="+mj-lt"/>
              <a:ea typeface="微軟正黑體" panose="020B0604030504040204" pitchFamily="34" charset="-120"/>
            </a:rPr>
            <a:t>美國的</a:t>
          </a:r>
          <a:r>
            <a:rPr lang="en-US" altLang="zh-TW" sz="1200" dirty="0">
              <a:latin typeface="+mj-lt"/>
              <a:ea typeface="微軟正黑體" panose="020B0604030504040204" pitchFamily="34" charset="-120"/>
            </a:rPr>
            <a:t>GDP</a:t>
          </a:r>
          <a:r>
            <a:rPr lang="zh-TW" altLang="en-US" sz="1200" dirty="0">
              <a:latin typeface="+mj-lt"/>
              <a:ea typeface="微軟正黑體" panose="020B0604030504040204" pitchFamily="34" charset="-120"/>
            </a:rPr>
            <a:t>，期間升幅超過</a:t>
          </a:r>
          <a:r>
            <a:rPr lang="en-HK" altLang="zh-TW" sz="1200" dirty="0">
              <a:latin typeface="+mj-lt"/>
              <a:ea typeface="微軟正黑體" panose="020B0604030504040204" pitchFamily="34" charset="-120"/>
            </a:rPr>
            <a:t>81</a:t>
          </a:r>
          <a:r>
            <a:rPr lang="zh-TW" altLang="en-US" sz="1200" dirty="0">
              <a:latin typeface="+mj-lt"/>
              <a:ea typeface="微軟正黑體" panose="020B0604030504040204" pitchFamily="34" charset="-120"/>
            </a:rPr>
            <a:t>倍。</a:t>
          </a:r>
          <a:endParaRPr lang="zh-HK" altLang="en-US" sz="1200" dirty="0">
            <a:latin typeface="+mj-lt"/>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351184F4-9049-432A-8F0D-A1734636586B}">
      <dgm:prSet custT="1"/>
      <dgm:spPr/>
      <dgm:t>
        <a:bodyPr/>
        <a:lstStyle/>
        <a:p>
          <a:endParaRPr lang="zh-HK" altLang="en-US" sz="1200" dirty="0">
            <a:latin typeface="+mj-lt"/>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3742C79A-FD2A-402C-BBF2-1DC006B7AD15}">
      <dgm:prSet custT="1"/>
      <dgm:spPr/>
      <dgm:t>
        <a:bodyPr/>
        <a:lstStyle/>
        <a:p>
          <a:r>
            <a:rPr lang="zh-TW" altLang="en-US" sz="1200" dirty="0">
              <a:solidFill>
                <a:srgbClr val="FFFF00"/>
              </a:solidFill>
              <a:latin typeface="+mj-lt"/>
              <a:ea typeface="微軟正黑體" panose="020B0604030504040204" pitchFamily="34" charset="-120"/>
            </a:rPr>
            <a:t>自由貿易與保護主義互相角力，已成常態，</a:t>
          </a:r>
          <a:r>
            <a:rPr lang="zh-TW" altLang="en-US" sz="1200" dirty="0">
              <a:latin typeface="+mj-lt"/>
              <a:ea typeface="微軟正黑體" panose="020B0604030504040204" pitchFamily="34" charset="-120"/>
            </a:rPr>
            <a:t>所以未來的世界和平及創新經濟，主要是取決於中美兩個超級大國的關係。</a:t>
          </a:r>
          <a:endParaRPr lang="en-HK" sz="1200" dirty="0">
            <a:latin typeface="+mj-lt"/>
            <a:ea typeface="微軟正黑體" panose="020B0604030504040204" pitchFamily="34" charset="-120"/>
          </a:endParaRPr>
        </a:p>
      </dgm:t>
    </dgm:pt>
    <dgm:pt modelId="{4F5E313E-45DB-4251-869F-08A92BDB9CA0}" type="parTrans" cxnId="{7B5B7927-C54C-4F92-9455-1ADD5BE2951D}">
      <dgm:prSet/>
      <dgm:spPr/>
      <dgm:t>
        <a:bodyPr/>
        <a:lstStyle/>
        <a:p>
          <a:endParaRPr lang="zh-HK" altLang="en-US"/>
        </a:p>
      </dgm:t>
    </dgm:pt>
    <dgm:pt modelId="{AF8EE0D6-B344-44E3-B3EB-388F6273B7DE}" type="sibTrans" cxnId="{7B5B7927-C54C-4F92-9455-1ADD5BE2951D}">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35782D27-07E4-49F1-8444-9ECE93A65522}" type="presOf" srcId="{5DF8C32E-C9DE-44CA-9D19-5677137D526A}" destId="{CD70A1A8-A2F2-4BA8-B5A7-37EF8E46B17E}" srcOrd="0" destOrd="0" presId="urn:microsoft.com/office/officeart/2009/3/layout/SnapshotPictureList"/>
    <dgm:cxn modelId="{7B5B7927-C54C-4F92-9455-1ADD5BE2951D}" srcId="{5DF8C32E-C9DE-44CA-9D19-5677137D526A}" destId="{3742C79A-FD2A-402C-BBF2-1DC006B7AD15}" srcOrd="1" destOrd="0" parTransId="{4F5E313E-45DB-4251-869F-08A92BDB9CA0}" sibTransId="{AF8EE0D6-B344-44E3-B3EB-388F6273B7DE}"/>
    <dgm:cxn modelId="{E2BCA966-4BAF-4AE3-836D-B18887F79D6D}" type="presOf" srcId="{34011082-9762-4179-883B-5C0A05504712}" destId="{260EEFB3-671C-4E38-85DE-F061B32ECC20}" srcOrd="0" destOrd="0" presId="urn:microsoft.com/office/officeart/2009/3/layout/SnapshotPictureList"/>
    <dgm:cxn modelId="{ED65964D-4FAB-4D91-92CE-5B8BC9309E36}" type="presOf" srcId="{351184F4-9049-432A-8F0D-A1734636586B}" destId="{C9F3FE79-8485-4E68-B468-5BC61BF8AF0F}" srcOrd="0" destOrd="2"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69284BA1-44E1-463E-934A-94715603A333}" type="presOf" srcId="{7121EDBF-0566-4DC7-8130-5D9B68190D91}" destId="{C9F3FE79-8485-4E68-B468-5BC61BF8AF0F}" srcOrd="0" destOrd="0" presId="urn:microsoft.com/office/officeart/2009/3/layout/SnapshotPictureList"/>
    <dgm:cxn modelId="{AA4786A8-B5AD-44E6-ACB9-0CD2A9CEB016}" srcId="{5DF8C32E-C9DE-44CA-9D19-5677137D526A}" destId="{351184F4-9049-432A-8F0D-A1734636586B}" srcOrd="2" destOrd="0" parTransId="{2D263A2C-6F35-4D47-8FA7-6EC3AB9DDFF6}" sibTransId="{594575EC-2074-4104-8678-BC9F241F1E8F}"/>
    <dgm:cxn modelId="{6D8640B9-A39C-4886-B5A4-11B99C4DF853}" srcId="{34011082-9762-4179-883B-5C0A05504712}" destId="{5DF8C32E-C9DE-44CA-9D19-5677137D526A}" srcOrd="0" destOrd="0" parTransId="{416557D8-F5C3-471A-92EF-B47B7685C674}" sibTransId="{0C7F60E4-47F8-4E84-A74A-85B4E3553DD1}"/>
    <dgm:cxn modelId="{5AC2FAFC-AB9E-4076-A88E-006040970AA6}" type="presOf" srcId="{3742C79A-FD2A-402C-BBF2-1DC006B7AD15}" destId="{C9F3FE79-8485-4E68-B468-5BC61BF8AF0F}" srcOrd="0" destOrd="1" presId="urn:microsoft.com/office/officeart/2009/3/layout/SnapshotPictureList"/>
    <dgm:cxn modelId="{4F4311AD-2866-489F-8EF7-C26F85242AFF}" type="presParOf" srcId="{260EEFB3-671C-4E38-85DE-F061B32ECC20}" destId="{8246A59A-3387-4C2D-96C3-9E2F2255BB04}" srcOrd="0" destOrd="0" presId="urn:microsoft.com/office/officeart/2009/3/layout/SnapshotPictureList"/>
    <dgm:cxn modelId="{B22EBD7A-EC92-4CE0-A886-1AB6FE03E7F7}" type="presParOf" srcId="{8246A59A-3387-4C2D-96C3-9E2F2255BB04}" destId="{9BEE27A6-3235-41DE-B00B-1A8F8E7B06DA}" srcOrd="0" destOrd="0" presId="urn:microsoft.com/office/officeart/2009/3/layout/SnapshotPictureList"/>
    <dgm:cxn modelId="{46D6FBDB-E019-4CCD-97D8-ADF07F5ADDD5}" type="presParOf" srcId="{8246A59A-3387-4C2D-96C3-9E2F2255BB04}" destId="{CD70A1A8-A2F2-4BA8-B5A7-37EF8E46B17E}" srcOrd="1" destOrd="0" presId="urn:microsoft.com/office/officeart/2009/3/layout/SnapshotPictureList"/>
    <dgm:cxn modelId="{88D2C802-1491-4BD9-AA67-FA647A706E3C}" type="presParOf" srcId="{8246A59A-3387-4C2D-96C3-9E2F2255BB04}" destId="{C9F3FE79-8485-4E68-B468-5BC61BF8AF0F}" srcOrd="2" destOrd="0" presId="urn:microsoft.com/office/officeart/2009/3/layout/SnapshotPictureList"/>
    <dgm:cxn modelId="{8ADEE560-F533-45B4-800C-B6AA92B3DAE0}" type="presParOf" srcId="{8246A59A-3387-4C2D-96C3-9E2F2255BB04}" destId="{4A98B8A7-E8D7-4A89-85DA-A61DBF67A734}" srcOrd="3" destOrd="0" presId="urn:microsoft.com/office/officeart/2009/3/layout/SnapshotPictureList"/>
    <dgm:cxn modelId="{B2186D05-1D31-41F5-B6DD-FB0AE97D667A}"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HK" altLang="en-US" b="1" dirty="0">
              <a:solidFill>
                <a:schemeClr val="tx1"/>
              </a:solidFill>
              <a:latin typeface="+mj-lt"/>
              <a:ea typeface="微軟正黑體" panose="020B0604030504040204" pitchFamily="34" charset="-120"/>
            </a:rPr>
            <a:t>老人醫學（</a:t>
          </a:r>
          <a:r>
            <a:rPr lang="en-US" altLang="en-US" b="1" dirty="0">
              <a:solidFill>
                <a:schemeClr val="tx1"/>
              </a:solidFill>
              <a:latin typeface="+mj-lt"/>
              <a:ea typeface="微軟正黑體" panose="020B0604030504040204" pitchFamily="34" charset="-120"/>
            </a:rPr>
            <a:t>Longevity Medicine</a:t>
          </a:r>
          <a:r>
            <a:rPr lang="zh-HK" altLang="en-US" b="1" dirty="0">
              <a:solidFill>
                <a:schemeClr val="tx1"/>
              </a:solidFill>
              <a:latin typeface="+mj-lt"/>
              <a:ea typeface="微軟正黑體" panose="020B0604030504040204" pitchFamily="34" charset="-120"/>
            </a:rPr>
            <a:t>）</a:t>
          </a: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custT="1"/>
      <dgm:spPr/>
      <dgm:t>
        <a:bodyPr/>
        <a:lstStyle/>
        <a:p>
          <a:r>
            <a:rPr lang="zh-TW" altLang="en-US" sz="1200" dirty="0">
              <a:latin typeface="+mj-lt"/>
              <a:ea typeface="微軟正黑體" panose="020B0604030504040204" pitchFamily="34" charset="-120"/>
            </a:rPr>
            <a:t>隨著二次大戰後的嬰兒潮，慢慢步入</a:t>
          </a:r>
          <a:r>
            <a:rPr lang="zh-TW" altLang="en-US" sz="1200" dirty="0">
              <a:solidFill>
                <a:srgbClr val="FFFF00"/>
              </a:solidFill>
              <a:latin typeface="+mj-lt"/>
              <a:ea typeface="微軟正黑體" panose="020B0604030504040204" pitchFamily="34" charset="-120"/>
            </a:rPr>
            <a:t>老年化</a:t>
          </a:r>
          <a:r>
            <a:rPr lang="zh-TW" altLang="en-US" sz="1200" dirty="0">
              <a:latin typeface="+mj-lt"/>
              <a:ea typeface="微軟正黑體" panose="020B0604030504040204" pitchFamily="34" charset="-120"/>
            </a:rPr>
            <a:t>。人口老化使醫療保健業漸漸地成為全球最大的巿場，各國藥廠提供不同的抗衰老、增強體魄、健康食品等相關產品。人類的</a:t>
          </a:r>
          <a:r>
            <a:rPr lang="zh-TW" altLang="en-US" sz="1200" dirty="0">
              <a:solidFill>
                <a:srgbClr val="FFFF00"/>
              </a:solidFill>
              <a:latin typeface="+mj-lt"/>
              <a:ea typeface="微軟正黑體" panose="020B0604030504040204" pitchFamily="34" charset="-120"/>
            </a:rPr>
            <a:t>平均壽命延長</a:t>
          </a:r>
          <a:r>
            <a:rPr lang="zh-TW" altLang="en-US" sz="1200" dirty="0">
              <a:latin typeface="+mj-lt"/>
              <a:ea typeface="微軟正黑體" panose="020B0604030504040204" pitchFamily="34" charset="-120"/>
            </a:rPr>
            <a:t>，帶來社會、政治、法律、財政，環境的衝擊，同時也是</a:t>
          </a:r>
          <a:r>
            <a:rPr lang="zh-TW" altLang="en-US" sz="1200" dirty="0">
              <a:solidFill>
                <a:srgbClr val="FFFF00"/>
              </a:solidFill>
              <a:latin typeface="+mj-lt"/>
              <a:ea typeface="微軟正黑體" panose="020B0604030504040204" pitchFamily="34" charset="-120"/>
            </a:rPr>
            <a:t>商機</a:t>
          </a:r>
          <a:r>
            <a:rPr lang="zh-TW" altLang="en-US" sz="1200" dirty="0">
              <a:latin typeface="+mj-lt"/>
              <a:ea typeface="微軟正黑體" panose="020B0604030504040204" pitchFamily="34" charset="-120"/>
            </a:rPr>
            <a:t>。</a:t>
          </a:r>
          <a:endParaRPr lang="zh-HK" altLang="en-US" sz="1200" dirty="0">
            <a:latin typeface="+mj-lt"/>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351184F4-9049-432A-8F0D-A1734636586B}">
      <dgm:prSet custT="1"/>
      <dgm:spPr/>
      <dgm:t>
        <a:bodyPr/>
        <a:lstStyle/>
        <a:p>
          <a:endParaRPr lang="zh-HK" altLang="en-US" sz="1200" dirty="0">
            <a:latin typeface="+mj-lt"/>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CB74A367-CD68-4D9A-BA22-0FE8AA7E9E6A}">
      <dgm:prSet custT="1"/>
      <dgm:spPr/>
      <dgm:t>
        <a:bodyPr/>
        <a:lstStyle/>
        <a:p>
          <a:r>
            <a:rPr lang="zh-TW" altLang="en-US" sz="1200" dirty="0">
              <a:latin typeface="+mj-lt"/>
              <a:ea typeface="微軟正黑體" panose="020B0604030504040204" pitchFamily="34" charset="-120"/>
            </a:rPr>
            <a:t>隨著加拿大率先在法律上向大麻鬆綁，</a:t>
          </a:r>
          <a:r>
            <a:rPr lang="zh-TW" altLang="en-US" sz="1200" dirty="0">
              <a:solidFill>
                <a:srgbClr val="FFFF00"/>
              </a:solidFill>
              <a:latin typeface="+mj-lt"/>
              <a:ea typeface="微軟正黑體" panose="020B0604030504040204" pitchFamily="34" charset="-120"/>
            </a:rPr>
            <a:t>醫用大麻</a:t>
          </a:r>
          <a:r>
            <a:rPr lang="en-HK" altLang="zh-TW" sz="1200" dirty="0">
              <a:solidFill>
                <a:srgbClr val="FFFF00"/>
              </a:solidFill>
              <a:latin typeface="+mj-lt"/>
              <a:ea typeface="微軟正黑體" panose="020B0604030504040204" pitchFamily="34" charset="-120"/>
            </a:rPr>
            <a:t>(</a:t>
          </a:r>
          <a:r>
            <a:rPr lang="zh-TW" altLang="en-US" sz="1200" dirty="0">
              <a:solidFill>
                <a:srgbClr val="FFFF00"/>
              </a:solidFill>
              <a:latin typeface="+mj-lt"/>
              <a:ea typeface="微軟正黑體" panose="020B0604030504040204" pitchFamily="34" charset="-120"/>
            </a:rPr>
            <a:t>工業大麻</a:t>
          </a:r>
          <a:r>
            <a:rPr lang="en-HK" altLang="zh-TW" sz="1200" dirty="0">
              <a:solidFill>
                <a:srgbClr val="FFFF00"/>
              </a:solidFill>
              <a:latin typeface="+mj-lt"/>
              <a:ea typeface="微軟正黑體" panose="020B0604030504040204" pitchFamily="34" charset="-120"/>
            </a:rPr>
            <a:t>)</a:t>
          </a:r>
          <a:r>
            <a:rPr lang="zh-TW" altLang="en-US" sz="1200" dirty="0">
              <a:solidFill>
                <a:srgbClr val="FFFF00"/>
              </a:solidFill>
              <a:latin typeface="+mj-lt"/>
              <a:ea typeface="微軟正黑體" panose="020B0604030504040204" pitchFamily="34" charset="-120"/>
            </a:rPr>
            <a:t>合法化</a:t>
          </a:r>
          <a:r>
            <a:rPr lang="zh-TW" altLang="en-US" sz="1200" dirty="0">
              <a:latin typeface="+mj-lt"/>
              <a:ea typeface="微軟正黑體" panose="020B0604030504040204" pitchFamily="34" charset="-120"/>
            </a:rPr>
            <a:t>，善用其對思覺失調，情緒病，減低焦慮和躁狂的藥效，</a:t>
          </a:r>
          <a:r>
            <a:rPr lang="en-US" altLang="zh-TW" sz="1200" dirty="0">
              <a:latin typeface="+mj-lt"/>
              <a:ea typeface="微軟正黑體" panose="020B0604030504040204" pitchFamily="34" charset="-120"/>
            </a:rPr>
            <a:t>Coca-cola, Diageo</a:t>
          </a:r>
          <a:r>
            <a:rPr lang="zh-TW" altLang="en-US" sz="1200" dirty="0">
              <a:latin typeface="+mj-lt"/>
              <a:ea typeface="微軟正黑體" panose="020B0604030504040204" pitchFamily="34" charset="-120"/>
            </a:rPr>
            <a:t>等巨擘爭相投身大麻為健康食品的領域，在飲料產品中加入大麻，就是擔心錯過千載難逢的機遇。 </a:t>
          </a:r>
          <a:r>
            <a:rPr lang="en-US" altLang="zh-TW" sz="1200" dirty="0">
              <a:latin typeface="+mj-lt"/>
              <a:ea typeface="微軟正黑體" panose="020B0604030504040204" pitchFamily="34" charset="-120"/>
            </a:rPr>
            <a:t>(</a:t>
          </a:r>
          <a:r>
            <a:rPr lang="zh-TW" altLang="en-US" sz="1200" dirty="0">
              <a:latin typeface="+mj-lt"/>
              <a:ea typeface="微軟正黑體" panose="020B0604030504040204" pitchFamily="34" charset="-120"/>
            </a:rPr>
            <a:t>黎柏孺</a:t>
          </a:r>
          <a:r>
            <a:rPr lang="en-US" altLang="zh-TW" sz="1200" dirty="0">
              <a:latin typeface="+mj-lt"/>
              <a:ea typeface="微軟正黑體" panose="020B0604030504040204" pitchFamily="34" charset="-120"/>
            </a:rPr>
            <a:t>, 2018)</a:t>
          </a:r>
          <a:endParaRPr lang="en-HK" sz="1200" dirty="0">
            <a:latin typeface="+mj-lt"/>
            <a:ea typeface="微軟正黑體" panose="020B0604030504040204" pitchFamily="34" charset="-120"/>
          </a:endParaRPr>
        </a:p>
      </dgm:t>
    </dgm:pt>
    <dgm:pt modelId="{DC581348-5384-4F10-BEB6-F233309E0E33}" type="parTrans" cxnId="{D71AD6BD-AAFE-411D-9F1E-7DADC974FA12}">
      <dgm:prSet/>
      <dgm:spPr/>
      <dgm:t>
        <a:bodyPr/>
        <a:lstStyle/>
        <a:p>
          <a:endParaRPr lang="zh-HK" altLang="en-US"/>
        </a:p>
      </dgm:t>
    </dgm:pt>
    <dgm:pt modelId="{4695195B-E6DF-47FB-A4D5-B31265247F93}" type="sibTrans" cxnId="{D71AD6BD-AAFE-411D-9F1E-7DADC974FA12}">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2A359C0A-372F-4CD5-B859-8FDC3D6E81F5}" type="presOf" srcId="{5DF8C32E-C9DE-44CA-9D19-5677137D526A}" destId="{CD70A1A8-A2F2-4BA8-B5A7-37EF8E46B17E}" srcOrd="0" destOrd="0" presId="urn:microsoft.com/office/officeart/2009/3/layout/SnapshotPictureList"/>
    <dgm:cxn modelId="{8E3FA934-CE42-4EFF-8E74-26AFEE9F5398}" type="presOf" srcId="{34011082-9762-4179-883B-5C0A05504712}" destId="{260EEFB3-671C-4E38-85DE-F061B32ECC20}" srcOrd="0" destOrd="0" presId="urn:microsoft.com/office/officeart/2009/3/layout/SnapshotPictureList"/>
    <dgm:cxn modelId="{226BFA62-9272-449A-B69D-48BE11EB59F7}" type="presOf" srcId="{CB74A367-CD68-4D9A-BA22-0FE8AA7E9E6A}" destId="{C9F3FE79-8485-4E68-B468-5BC61BF8AF0F}" srcOrd="0" destOrd="1"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AA4786A8-B5AD-44E6-ACB9-0CD2A9CEB016}" srcId="{5DF8C32E-C9DE-44CA-9D19-5677137D526A}" destId="{351184F4-9049-432A-8F0D-A1734636586B}" srcOrd="2" destOrd="0" parTransId="{2D263A2C-6F35-4D47-8FA7-6EC3AB9DDFF6}" sibTransId="{594575EC-2074-4104-8678-BC9F241F1E8F}"/>
    <dgm:cxn modelId="{6D8640B9-A39C-4886-B5A4-11B99C4DF853}" srcId="{34011082-9762-4179-883B-5C0A05504712}" destId="{5DF8C32E-C9DE-44CA-9D19-5677137D526A}" srcOrd="0" destOrd="0" parTransId="{416557D8-F5C3-471A-92EF-B47B7685C674}" sibTransId="{0C7F60E4-47F8-4E84-A74A-85B4E3553DD1}"/>
    <dgm:cxn modelId="{D71AD6BD-AAFE-411D-9F1E-7DADC974FA12}" srcId="{5DF8C32E-C9DE-44CA-9D19-5677137D526A}" destId="{CB74A367-CD68-4D9A-BA22-0FE8AA7E9E6A}" srcOrd="1" destOrd="0" parTransId="{DC581348-5384-4F10-BEB6-F233309E0E33}" sibTransId="{4695195B-E6DF-47FB-A4D5-B31265247F93}"/>
    <dgm:cxn modelId="{A3B81CDE-046C-4AEF-BA98-BECF0D755BDA}" type="presOf" srcId="{7121EDBF-0566-4DC7-8130-5D9B68190D91}" destId="{C9F3FE79-8485-4E68-B468-5BC61BF8AF0F}" srcOrd="0" destOrd="0" presId="urn:microsoft.com/office/officeart/2009/3/layout/SnapshotPictureList"/>
    <dgm:cxn modelId="{0EFE53E9-A48E-480A-BBFA-208B54186F1F}" type="presOf" srcId="{351184F4-9049-432A-8F0D-A1734636586B}" destId="{C9F3FE79-8485-4E68-B468-5BC61BF8AF0F}" srcOrd="0" destOrd="2" presId="urn:microsoft.com/office/officeart/2009/3/layout/SnapshotPictureList"/>
    <dgm:cxn modelId="{4ED3BE18-6AFC-4984-A9EA-72D255B87349}" type="presParOf" srcId="{260EEFB3-671C-4E38-85DE-F061B32ECC20}" destId="{8246A59A-3387-4C2D-96C3-9E2F2255BB04}" srcOrd="0" destOrd="0" presId="urn:microsoft.com/office/officeart/2009/3/layout/SnapshotPictureList"/>
    <dgm:cxn modelId="{5DA83A9B-D393-4B46-842F-34FCF3F94147}" type="presParOf" srcId="{8246A59A-3387-4C2D-96C3-9E2F2255BB04}" destId="{9BEE27A6-3235-41DE-B00B-1A8F8E7B06DA}" srcOrd="0" destOrd="0" presId="urn:microsoft.com/office/officeart/2009/3/layout/SnapshotPictureList"/>
    <dgm:cxn modelId="{554A0E47-9EC4-4462-8C87-63B3BD035E24}" type="presParOf" srcId="{8246A59A-3387-4C2D-96C3-9E2F2255BB04}" destId="{CD70A1A8-A2F2-4BA8-B5A7-37EF8E46B17E}" srcOrd="1" destOrd="0" presId="urn:microsoft.com/office/officeart/2009/3/layout/SnapshotPictureList"/>
    <dgm:cxn modelId="{69B18110-BB50-4867-B3C8-5190493670CC}" type="presParOf" srcId="{8246A59A-3387-4C2D-96C3-9E2F2255BB04}" destId="{C9F3FE79-8485-4E68-B468-5BC61BF8AF0F}" srcOrd="2" destOrd="0" presId="urn:microsoft.com/office/officeart/2009/3/layout/SnapshotPictureList"/>
    <dgm:cxn modelId="{CCB2447F-C564-41C8-BF1A-2D925B4B5924}" type="presParOf" srcId="{8246A59A-3387-4C2D-96C3-9E2F2255BB04}" destId="{4A98B8A7-E8D7-4A89-85DA-A61DBF67A734}" srcOrd="3" destOrd="0" presId="urn:microsoft.com/office/officeart/2009/3/layout/SnapshotPictureList"/>
    <dgm:cxn modelId="{029D2B07-8F38-4206-88C4-52DE15445523}"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B3463-B064-4101-A427-6B3075956FA9}" type="doc">
      <dgm:prSet loTypeId="urn:microsoft.com/office/officeart/2005/8/layout/pList2" loCatId="list" qsTypeId="urn:microsoft.com/office/officeart/2005/8/quickstyle/3d2" qsCatId="3D" csTypeId="urn:microsoft.com/office/officeart/2005/8/colors/colorful5" csCatId="colorful" phldr="1"/>
      <dgm:spPr/>
    </dgm:pt>
    <dgm:pt modelId="{514350E0-D1A7-4F34-8C57-31273E3EE16C}">
      <dgm:prSet phldrT="[Text]" custT="1"/>
      <dgm:spPr/>
      <dgm:t>
        <a:bodyPr/>
        <a:lstStyle/>
        <a:p>
          <a:r>
            <a:rPr lang="zh-TW" altLang="en-US" sz="1400" b="1" dirty="0">
              <a:solidFill>
                <a:schemeClr val="bg1"/>
              </a:solidFill>
              <a:latin typeface="微軟正黑體" panose="020B0604030504040204" pitchFamily="34" charset="-120"/>
              <a:ea typeface="微軟正黑體" panose="020B0604030504040204" pitchFamily="34" charset="-120"/>
            </a:rPr>
            <a:t>高速度</a:t>
          </a:r>
        </a:p>
        <a:p>
          <a:r>
            <a:rPr lang="zh-TW" altLang="en-US" sz="1400" b="1" dirty="0">
              <a:solidFill>
                <a:schemeClr val="bg1"/>
              </a:solidFill>
              <a:latin typeface="微軟正黑體" panose="020B0604030504040204" pitchFamily="34" charset="-120"/>
              <a:ea typeface="微軟正黑體" panose="020B0604030504040204" pitchFamily="34" charset="-120"/>
            </a:rPr>
            <a:t>泛在網</a:t>
          </a:r>
        </a:p>
        <a:p>
          <a:r>
            <a:rPr lang="zh-TW" altLang="en-US" sz="1400" b="1" dirty="0">
              <a:solidFill>
                <a:schemeClr val="bg1"/>
              </a:solidFill>
              <a:latin typeface="微軟正黑體" panose="020B0604030504040204" pitchFamily="34" charset="-120"/>
              <a:ea typeface="微軟正黑體" panose="020B0604030504040204" pitchFamily="34" charset="-120"/>
            </a:rPr>
            <a:t>低功耗</a:t>
          </a:r>
        </a:p>
        <a:p>
          <a:r>
            <a:rPr lang="zh-TW" altLang="en-US" sz="1400" b="1" dirty="0">
              <a:solidFill>
                <a:schemeClr val="bg1"/>
              </a:solidFill>
              <a:latin typeface="微軟正黑體" panose="020B0604030504040204" pitchFamily="34" charset="-120"/>
              <a:ea typeface="微軟正黑體" panose="020B0604030504040204" pitchFamily="34" charset="-120"/>
            </a:rPr>
            <a:t>低時延</a:t>
          </a:r>
        </a:p>
        <a:p>
          <a:r>
            <a:rPr lang="zh-TW" altLang="en-US" sz="1400" b="1" dirty="0">
              <a:solidFill>
                <a:schemeClr val="bg1"/>
              </a:solidFill>
              <a:latin typeface="微軟正黑體" panose="020B0604030504040204" pitchFamily="34" charset="-120"/>
              <a:ea typeface="微軟正黑體" panose="020B0604030504040204" pitchFamily="34" charset="-120"/>
            </a:rPr>
            <a:t>萬物互聯</a:t>
          </a:r>
        </a:p>
        <a:p>
          <a:r>
            <a:rPr lang="zh-TW" altLang="en-US" sz="1400" b="1" dirty="0">
              <a:solidFill>
                <a:schemeClr val="bg1"/>
              </a:solidFill>
              <a:latin typeface="微軟正黑體" panose="020B0604030504040204" pitchFamily="34" charset="-120"/>
              <a:ea typeface="微軟正黑體" panose="020B0604030504040204" pitchFamily="34" charset="-120"/>
            </a:rPr>
            <a:t>重構安全</a:t>
          </a:r>
        </a:p>
        <a:p>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項立剛</a:t>
          </a:r>
          <a:r>
            <a:rPr lang="en-US" altLang="zh-TW" sz="1400" b="1" dirty="0">
              <a:solidFill>
                <a:schemeClr val="bg1"/>
              </a:solidFill>
              <a:latin typeface="微軟正黑體" panose="020B0604030504040204" pitchFamily="34" charset="-120"/>
              <a:ea typeface="微軟正黑體" panose="020B0604030504040204" pitchFamily="34" charset="-120"/>
            </a:rPr>
            <a:t>,2019)</a:t>
          </a:r>
          <a:endParaRPr lang="zh-HK" altLang="en-US" sz="1400" dirty="0">
            <a:solidFill>
              <a:schemeClr val="bg1"/>
            </a:solidFill>
            <a:latin typeface="微軟正黑體" panose="020B0604030504040204" pitchFamily="34" charset="-120"/>
            <a:ea typeface="微軟正黑體" panose="020B0604030504040204" pitchFamily="34" charset="-120"/>
          </a:endParaRPr>
        </a:p>
      </dgm:t>
    </dgm:pt>
    <dgm:pt modelId="{0C2D9186-7DF5-4B09-8F2A-957A74969996}" type="parTrans" cxnId="{1070FE8E-5DFA-4CF8-95E5-2AF01626416F}">
      <dgm:prSet/>
      <dgm:spPr/>
      <dgm:t>
        <a:bodyPr/>
        <a:lstStyle/>
        <a:p>
          <a:endParaRPr lang="zh-HK" altLang="en-US"/>
        </a:p>
      </dgm:t>
    </dgm:pt>
    <dgm:pt modelId="{0AFC25C0-2278-435C-A538-3A8D57DD9D07}" type="sibTrans" cxnId="{1070FE8E-5DFA-4CF8-95E5-2AF01626416F}">
      <dgm:prSet/>
      <dgm:spPr/>
      <dgm:t>
        <a:bodyPr/>
        <a:lstStyle/>
        <a:p>
          <a:endParaRPr lang="zh-HK" altLang="en-US"/>
        </a:p>
      </dgm:t>
    </dgm:pt>
    <dgm:pt modelId="{74C18C78-A2B9-4BC5-B5A2-A6F228CE62AE}">
      <dgm:prSet phldrT="[Text]" custT="1"/>
      <dgm:spPr/>
      <dgm:t>
        <a:bodyPr/>
        <a:lstStyle/>
        <a:p>
          <a:r>
            <a:rPr lang="zh-TW" altLang="en-US" sz="1400" b="1" dirty="0">
              <a:solidFill>
                <a:schemeClr val="bg1"/>
              </a:solidFill>
              <a:latin typeface="微軟正黑體" panose="020B0604030504040204" pitchFamily="34" charset="-120"/>
              <a:ea typeface="微軟正黑體" panose="020B0604030504040204" pitchFamily="34" charset="-120"/>
            </a:rPr>
            <a:t>語言</a:t>
          </a:r>
        </a:p>
        <a:p>
          <a:r>
            <a:rPr lang="zh-TW" altLang="en-US" sz="1400" b="1" dirty="0">
              <a:solidFill>
                <a:schemeClr val="bg1"/>
              </a:solidFill>
              <a:latin typeface="微軟正黑體" panose="020B0604030504040204" pitchFamily="34" charset="-120"/>
              <a:ea typeface="微軟正黑體" panose="020B0604030504040204" pitchFamily="34" charset="-120"/>
            </a:rPr>
            <a:t>文字</a:t>
          </a:r>
        </a:p>
        <a:p>
          <a:r>
            <a:rPr lang="zh-TW" altLang="en-US" sz="1400" b="1" dirty="0">
              <a:solidFill>
                <a:schemeClr val="bg1"/>
              </a:solidFill>
              <a:latin typeface="微軟正黑體" panose="020B0604030504040204" pitchFamily="34" charset="-120"/>
              <a:ea typeface="微軟正黑體" panose="020B0604030504040204" pitchFamily="34" charset="-120"/>
            </a:rPr>
            <a:t>印刷術</a:t>
          </a:r>
        </a:p>
        <a:p>
          <a:r>
            <a:rPr lang="zh-TW" altLang="en-US" sz="1400" b="1" dirty="0">
              <a:solidFill>
                <a:schemeClr val="bg1"/>
              </a:solidFill>
              <a:latin typeface="微軟正黑體" panose="020B0604030504040204" pitchFamily="34" charset="-120"/>
              <a:ea typeface="微軟正黑體" panose="020B0604030504040204" pitchFamily="34" charset="-120"/>
            </a:rPr>
            <a:t>無線電</a:t>
          </a:r>
        </a:p>
        <a:p>
          <a:r>
            <a:rPr lang="zh-TW" altLang="en-US" sz="1400" b="1" dirty="0">
              <a:solidFill>
                <a:schemeClr val="bg1"/>
              </a:solidFill>
              <a:latin typeface="微軟正黑體" panose="020B0604030504040204" pitchFamily="34" charset="-120"/>
              <a:ea typeface="微軟正黑體" panose="020B0604030504040204" pitchFamily="34" charset="-120"/>
            </a:rPr>
            <a:t>電視</a:t>
          </a:r>
        </a:p>
        <a:p>
          <a:r>
            <a:rPr lang="zh-TW" altLang="en-US" sz="1400" b="1" dirty="0">
              <a:solidFill>
                <a:schemeClr val="bg1"/>
              </a:solidFill>
              <a:latin typeface="微軟正黑體" panose="020B0604030504040204" pitchFamily="34" charset="-120"/>
              <a:ea typeface="微軟正黑體" panose="020B0604030504040204" pitchFamily="34" charset="-120"/>
            </a:rPr>
            <a:t>互聯網</a:t>
          </a:r>
        </a:p>
        <a:p>
          <a:r>
            <a:rPr lang="zh-TW" altLang="en-US" sz="1400" b="1" dirty="0">
              <a:solidFill>
                <a:schemeClr val="bg1"/>
              </a:solidFill>
              <a:latin typeface="微軟正黑體" panose="020B0604030504040204" pitchFamily="34" charset="-120"/>
              <a:ea typeface="微軟正黑體" panose="020B0604030504040204" pitchFamily="34" charset="-120"/>
            </a:rPr>
            <a:t>移動互聯</a:t>
          </a:r>
          <a:endParaRPr lang="zh-HK" altLang="en-US" sz="1400" dirty="0">
            <a:solidFill>
              <a:schemeClr val="bg1"/>
            </a:solidFill>
            <a:latin typeface="微軟正黑體" panose="020B0604030504040204" pitchFamily="34" charset="-120"/>
            <a:ea typeface="微軟正黑體" panose="020B0604030504040204" pitchFamily="34" charset="-120"/>
          </a:endParaRPr>
        </a:p>
      </dgm:t>
    </dgm:pt>
    <dgm:pt modelId="{200EFE0C-3AD9-4523-B5FB-5BB20C7E6370}" type="parTrans" cxnId="{70E64686-5C60-424A-8C08-C9BF928BDDD5}">
      <dgm:prSet/>
      <dgm:spPr/>
      <dgm:t>
        <a:bodyPr/>
        <a:lstStyle/>
        <a:p>
          <a:endParaRPr lang="zh-HK" altLang="en-US"/>
        </a:p>
      </dgm:t>
    </dgm:pt>
    <dgm:pt modelId="{98D7704D-7039-4E09-920E-2965377D51A7}" type="sibTrans" cxnId="{70E64686-5C60-424A-8C08-C9BF928BDDD5}">
      <dgm:prSet/>
      <dgm:spPr/>
      <dgm:t>
        <a:bodyPr/>
        <a:lstStyle/>
        <a:p>
          <a:endParaRPr lang="zh-HK" altLang="en-US"/>
        </a:p>
      </dgm:t>
    </dgm:pt>
    <dgm:pt modelId="{BC7645B1-5A5B-4A00-BD89-468567606CD1}">
      <dgm:prSet phldrT="[Text]" custT="1"/>
      <dgm:spPr/>
      <dgm:t>
        <a:bodyPr/>
        <a:lstStyle/>
        <a:p>
          <a:r>
            <a:rPr lang="zh-TW" altLang="en-US" sz="1400" b="1" dirty="0">
              <a:solidFill>
                <a:schemeClr val="bg1"/>
              </a:solidFill>
              <a:latin typeface="微軟正黑體" panose="020B0604030504040204" pitchFamily="34" charset="-120"/>
              <a:ea typeface="微軟正黑體" panose="020B0604030504040204" pitchFamily="34" charset="-120"/>
            </a:rPr>
            <a:t>標準主導能力</a:t>
          </a:r>
          <a:endParaRPr lang="en-HK" altLang="zh-TW" sz="1400" b="1" dirty="0">
            <a:solidFill>
              <a:schemeClr val="bg1"/>
            </a:solidFill>
            <a:latin typeface="微軟正黑體" panose="020B0604030504040204" pitchFamily="34" charset="-120"/>
            <a:ea typeface="微軟正黑體" panose="020B0604030504040204" pitchFamily="34" charset="-120"/>
          </a:endParaRPr>
        </a:p>
        <a:p>
          <a:r>
            <a:rPr lang="zh-TW" altLang="en-US" sz="1400" b="1" dirty="0">
              <a:solidFill>
                <a:schemeClr val="bg1"/>
              </a:solidFill>
              <a:latin typeface="微軟正黑體" panose="020B0604030504040204" pitchFamily="34" charset="-120"/>
              <a:ea typeface="微軟正黑體" panose="020B0604030504040204" pitchFamily="34" charset="-120"/>
            </a:rPr>
            <a:t>晶片的研發與製造</a:t>
          </a:r>
          <a:endParaRPr lang="en-HK" altLang="zh-TW" sz="1400" b="1" dirty="0">
            <a:solidFill>
              <a:schemeClr val="bg1"/>
            </a:solidFill>
            <a:latin typeface="微軟正黑體" panose="020B0604030504040204" pitchFamily="34" charset="-120"/>
            <a:ea typeface="微軟正黑體" panose="020B0604030504040204" pitchFamily="34" charset="-120"/>
          </a:endParaRPr>
        </a:p>
        <a:p>
          <a:r>
            <a:rPr lang="zh-TW" altLang="en-US" sz="1400" b="1" dirty="0">
              <a:solidFill>
                <a:schemeClr val="bg1"/>
              </a:solidFill>
              <a:latin typeface="微軟正黑體" panose="020B0604030504040204" pitchFamily="34" charset="-120"/>
              <a:ea typeface="微軟正黑體" panose="020B0604030504040204" pitchFamily="34" charset="-120"/>
            </a:rPr>
            <a:t>系統設備的研發與部署</a:t>
          </a:r>
          <a:endParaRPr lang="en-HK" altLang="zh-TW" sz="1400" b="1" dirty="0">
            <a:solidFill>
              <a:schemeClr val="bg1"/>
            </a:solidFill>
            <a:latin typeface="微軟正黑體" panose="020B0604030504040204" pitchFamily="34" charset="-120"/>
            <a:ea typeface="微軟正黑體" panose="020B0604030504040204" pitchFamily="34" charset="-120"/>
          </a:endParaRPr>
        </a:p>
        <a:p>
          <a:r>
            <a:rPr lang="zh-TW" altLang="en-US" sz="1400" b="1" dirty="0">
              <a:solidFill>
                <a:schemeClr val="bg1"/>
              </a:solidFill>
              <a:latin typeface="微軟正黑體" panose="020B0604030504040204" pitchFamily="34" charset="-120"/>
              <a:ea typeface="微軟正黑體" panose="020B0604030504040204" pitchFamily="34" charset="-120"/>
            </a:rPr>
            <a:t>手機的研發與生產</a:t>
          </a:r>
          <a:endParaRPr lang="en-HK" altLang="zh-TW" sz="1400" b="1" dirty="0">
            <a:solidFill>
              <a:schemeClr val="bg1"/>
            </a:solidFill>
            <a:latin typeface="微軟正黑體" panose="020B0604030504040204" pitchFamily="34" charset="-120"/>
            <a:ea typeface="微軟正黑體" panose="020B0604030504040204" pitchFamily="34" charset="-120"/>
          </a:endParaRPr>
        </a:p>
        <a:p>
          <a:r>
            <a:rPr lang="zh-TW" altLang="en-US" sz="1400" b="1" dirty="0">
              <a:solidFill>
                <a:schemeClr val="bg1"/>
              </a:solidFill>
              <a:latin typeface="微軟正黑體" panose="020B0604030504040204" pitchFamily="34" charset="-120"/>
              <a:ea typeface="微軟正黑體" panose="020B0604030504040204" pitchFamily="34" charset="-120"/>
            </a:rPr>
            <a:t>業務的開發與營運</a:t>
          </a:r>
          <a:endParaRPr lang="en-HK" altLang="zh-TW" sz="1400" b="1" dirty="0">
            <a:solidFill>
              <a:schemeClr val="bg1"/>
            </a:solidFill>
            <a:latin typeface="微軟正黑體" panose="020B0604030504040204" pitchFamily="34" charset="-120"/>
            <a:ea typeface="微軟正黑體" panose="020B0604030504040204" pitchFamily="34" charset="-120"/>
          </a:endParaRPr>
        </a:p>
        <a:p>
          <a:r>
            <a:rPr lang="zh-TW" altLang="en-US" sz="1400" b="1" dirty="0">
              <a:solidFill>
                <a:schemeClr val="bg1"/>
              </a:solidFill>
              <a:latin typeface="微軟正黑體" panose="020B0604030504040204" pitchFamily="34" charset="-120"/>
              <a:ea typeface="微軟正黑體" panose="020B0604030504040204" pitchFamily="34" charset="-120"/>
            </a:rPr>
            <a:t>營運商的能力</a:t>
          </a:r>
          <a:endParaRPr lang="zh-HK" altLang="en-US" sz="1400" dirty="0">
            <a:solidFill>
              <a:schemeClr val="bg1"/>
            </a:solidFill>
            <a:latin typeface="微軟正黑體" panose="020B0604030504040204" pitchFamily="34" charset="-120"/>
            <a:ea typeface="微軟正黑體" panose="020B0604030504040204" pitchFamily="34" charset="-120"/>
          </a:endParaRPr>
        </a:p>
      </dgm:t>
    </dgm:pt>
    <dgm:pt modelId="{F3CE970A-E856-4077-BE09-F1A3B1360CE2}" type="parTrans" cxnId="{9C67A471-4A97-4456-BAF3-46095A2BBE4B}">
      <dgm:prSet/>
      <dgm:spPr/>
      <dgm:t>
        <a:bodyPr/>
        <a:lstStyle/>
        <a:p>
          <a:endParaRPr lang="zh-HK" altLang="en-US"/>
        </a:p>
      </dgm:t>
    </dgm:pt>
    <dgm:pt modelId="{5C098275-EEF7-4F4E-8944-464B5274FAD5}" type="sibTrans" cxnId="{9C67A471-4A97-4456-BAF3-46095A2BBE4B}">
      <dgm:prSet/>
      <dgm:spPr/>
      <dgm:t>
        <a:bodyPr/>
        <a:lstStyle/>
        <a:p>
          <a:endParaRPr lang="zh-HK" altLang="en-US"/>
        </a:p>
      </dgm:t>
    </dgm:pt>
    <dgm:pt modelId="{811A2187-E424-4A40-9121-80253E7CF923}" type="pres">
      <dgm:prSet presAssocID="{B80B3463-B064-4101-A427-6B3075956FA9}" presName="Name0" presStyleCnt="0">
        <dgm:presLayoutVars>
          <dgm:dir/>
          <dgm:resizeHandles val="exact"/>
        </dgm:presLayoutVars>
      </dgm:prSet>
      <dgm:spPr/>
    </dgm:pt>
    <dgm:pt modelId="{95FCE918-B84C-4987-88F8-AE114F5C822C}" type="pres">
      <dgm:prSet presAssocID="{B80B3463-B064-4101-A427-6B3075956FA9}" presName="bkgdShp" presStyleLbl="alignAccFollowNode1" presStyleIdx="0" presStyleCnt="1" custLinFactNeighborY="-11743"/>
      <dgm:spPr/>
    </dgm:pt>
    <dgm:pt modelId="{FA44C14A-CBAB-440D-AA20-10251D4B6457}" type="pres">
      <dgm:prSet presAssocID="{B80B3463-B064-4101-A427-6B3075956FA9}" presName="linComp" presStyleCnt="0"/>
      <dgm:spPr/>
    </dgm:pt>
    <dgm:pt modelId="{2C470DD2-962D-4154-AE15-51AAC6061185}" type="pres">
      <dgm:prSet presAssocID="{514350E0-D1A7-4F34-8C57-31273E3EE16C}" presName="compNode" presStyleCnt="0"/>
      <dgm:spPr/>
    </dgm:pt>
    <dgm:pt modelId="{D1630F5D-91E9-4EA6-9B62-E0EC93993283}" type="pres">
      <dgm:prSet presAssocID="{514350E0-D1A7-4F34-8C57-31273E3EE16C}" presName="node" presStyleLbl="node1" presStyleIdx="0" presStyleCnt="3">
        <dgm:presLayoutVars>
          <dgm:bulletEnabled val="1"/>
        </dgm:presLayoutVars>
      </dgm:prSet>
      <dgm:spPr/>
    </dgm:pt>
    <dgm:pt modelId="{C21BDBA7-58F7-49BB-9309-269D8BAFF120}" type="pres">
      <dgm:prSet presAssocID="{514350E0-D1A7-4F34-8C57-31273E3EE16C}" presName="invisiNode" presStyleLbl="node1" presStyleIdx="0" presStyleCnt="3"/>
      <dgm:spPr/>
    </dgm:pt>
    <dgm:pt modelId="{9A9C3BEF-65FA-409E-BDA2-BBC50199B499}" type="pres">
      <dgm:prSet presAssocID="{514350E0-D1A7-4F34-8C57-31273E3EE16C}" presName="imagNode" presStyleLbl="fgImgPlace1" presStyleIdx="0" presStyleCnt="3" custLinFactNeighborY="-6296"/>
      <dgm:spPr>
        <a:blipFill rotWithShape="1">
          <a:blip xmlns:r="http://schemas.openxmlformats.org/officeDocument/2006/relationships" r:embed="rId1"/>
          <a:stretch>
            <a:fillRect/>
          </a:stretch>
        </a:blipFill>
      </dgm:spPr>
    </dgm:pt>
    <dgm:pt modelId="{AB625F04-D66D-4FFE-970F-8B80F016837C}" type="pres">
      <dgm:prSet presAssocID="{0AFC25C0-2278-435C-A538-3A8D57DD9D07}" presName="sibTrans" presStyleLbl="sibTrans2D1" presStyleIdx="0" presStyleCnt="0"/>
      <dgm:spPr/>
    </dgm:pt>
    <dgm:pt modelId="{2F5A171D-3ED1-48C0-8A20-8EC9EEAFC4C8}" type="pres">
      <dgm:prSet presAssocID="{74C18C78-A2B9-4BC5-B5A2-A6F228CE62AE}" presName="compNode" presStyleCnt="0"/>
      <dgm:spPr/>
    </dgm:pt>
    <dgm:pt modelId="{9F3AF3FC-7084-49BC-983D-36DBF98F0F23}" type="pres">
      <dgm:prSet presAssocID="{74C18C78-A2B9-4BC5-B5A2-A6F228CE62AE}" presName="node" presStyleLbl="node1" presStyleIdx="1" presStyleCnt="3">
        <dgm:presLayoutVars>
          <dgm:bulletEnabled val="1"/>
        </dgm:presLayoutVars>
      </dgm:prSet>
      <dgm:spPr/>
    </dgm:pt>
    <dgm:pt modelId="{2F5ADD53-CA18-41D2-AD4A-3BA506FCCC4E}" type="pres">
      <dgm:prSet presAssocID="{74C18C78-A2B9-4BC5-B5A2-A6F228CE62AE}" presName="invisiNode" presStyleLbl="node1" presStyleIdx="1" presStyleCnt="3"/>
      <dgm:spPr/>
    </dgm:pt>
    <dgm:pt modelId="{0862EDBC-D090-4AEC-900E-5C0557C09740}" type="pres">
      <dgm:prSet presAssocID="{74C18C78-A2B9-4BC5-B5A2-A6F228CE62AE}" presName="imagNode" presStyleLbl="fgImgPlace1" presStyleIdx="1" presStyleCnt="3" custLinFactNeighborY="-5509"/>
      <dgm:spPr>
        <a:blipFill rotWithShape="1">
          <a:blip xmlns:r="http://schemas.openxmlformats.org/officeDocument/2006/relationships" r:embed="rId2"/>
          <a:stretch>
            <a:fillRect/>
          </a:stretch>
        </a:blipFill>
      </dgm:spPr>
    </dgm:pt>
    <dgm:pt modelId="{E9A3339E-B63F-4D59-93C6-99E13504393D}" type="pres">
      <dgm:prSet presAssocID="{98D7704D-7039-4E09-920E-2965377D51A7}" presName="sibTrans" presStyleLbl="sibTrans2D1" presStyleIdx="0" presStyleCnt="0"/>
      <dgm:spPr/>
    </dgm:pt>
    <dgm:pt modelId="{5076EBD9-4A38-4029-8477-49022BAAA6DD}" type="pres">
      <dgm:prSet presAssocID="{BC7645B1-5A5B-4A00-BD89-468567606CD1}" presName="compNode" presStyleCnt="0"/>
      <dgm:spPr/>
    </dgm:pt>
    <dgm:pt modelId="{1ECF7BC3-EF1C-4875-8232-650BF1270BEA}" type="pres">
      <dgm:prSet presAssocID="{BC7645B1-5A5B-4A00-BD89-468567606CD1}" presName="node" presStyleLbl="node1" presStyleIdx="2" presStyleCnt="3">
        <dgm:presLayoutVars>
          <dgm:bulletEnabled val="1"/>
        </dgm:presLayoutVars>
      </dgm:prSet>
      <dgm:spPr/>
    </dgm:pt>
    <dgm:pt modelId="{57CED5B4-2EC1-49B0-8658-CA834AC475C2}" type="pres">
      <dgm:prSet presAssocID="{BC7645B1-5A5B-4A00-BD89-468567606CD1}" presName="invisiNode" presStyleLbl="node1" presStyleIdx="2" presStyleCnt="3"/>
      <dgm:spPr/>
    </dgm:pt>
    <dgm:pt modelId="{9C4D354C-B1AF-4BE5-A465-EF00E03C0905}" type="pres">
      <dgm:prSet presAssocID="{BC7645B1-5A5B-4A00-BD89-468567606CD1}" presName="imagNode" presStyleLbl="fgImgPlace1" presStyleIdx="2" presStyleCnt="3" custLinFactNeighborY="-4722"/>
      <dgm:spPr>
        <a:blipFill rotWithShape="1">
          <a:blip xmlns:r="http://schemas.openxmlformats.org/officeDocument/2006/relationships" r:embed="rId3"/>
          <a:stretch>
            <a:fillRect/>
          </a:stretch>
        </a:blipFill>
      </dgm:spPr>
    </dgm:pt>
  </dgm:ptLst>
  <dgm:cxnLst>
    <dgm:cxn modelId="{5FC85D4A-EBCA-4E7A-96B6-C97721F23CF7}" type="presOf" srcId="{0AFC25C0-2278-435C-A538-3A8D57DD9D07}" destId="{AB625F04-D66D-4FFE-970F-8B80F016837C}" srcOrd="0" destOrd="0" presId="urn:microsoft.com/office/officeart/2005/8/layout/pList2"/>
    <dgm:cxn modelId="{9C67A471-4A97-4456-BAF3-46095A2BBE4B}" srcId="{B80B3463-B064-4101-A427-6B3075956FA9}" destId="{BC7645B1-5A5B-4A00-BD89-468567606CD1}" srcOrd="2" destOrd="0" parTransId="{F3CE970A-E856-4077-BE09-F1A3B1360CE2}" sibTransId="{5C098275-EEF7-4F4E-8944-464B5274FAD5}"/>
    <dgm:cxn modelId="{BE9A975A-6C89-4441-B785-76DE5D7BDFA9}" type="presOf" srcId="{98D7704D-7039-4E09-920E-2965377D51A7}" destId="{E9A3339E-B63F-4D59-93C6-99E13504393D}" srcOrd="0" destOrd="0" presId="urn:microsoft.com/office/officeart/2005/8/layout/pList2"/>
    <dgm:cxn modelId="{70E64686-5C60-424A-8C08-C9BF928BDDD5}" srcId="{B80B3463-B064-4101-A427-6B3075956FA9}" destId="{74C18C78-A2B9-4BC5-B5A2-A6F228CE62AE}" srcOrd="1" destOrd="0" parTransId="{200EFE0C-3AD9-4523-B5FB-5BB20C7E6370}" sibTransId="{98D7704D-7039-4E09-920E-2965377D51A7}"/>
    <dgm:cxn modelId="{A891CB8B-06D2-4A33-B609-A5D8C113C8A3}" type="presOf" srcId="{BC7645B1-5A5B-4A00-BD89-468567606CD1}" destId="{1ECF7BC3-EF1C-4875-8232-650BF1270BEA}" srcOrd="0" destOrd="0" presId="urn:microsoft.com/office/officeart/2005/8/layout/pList2"/>
    <dgm:cxn modelId="{1070FE8E-5DFA-4CF8-95E5-2AF01626416F}" srcId="{B80B3463-B064-4101-A427-6B3075956FA9}" destId="{514350E0-D1A7-4F34-8C57-31273E3EE16C}" srcOrd="0" destOrd="0" parTransId="{0C2D9186-7DF5-4B09-8F2A-957A74969996}" sibTransId="{0AFC25C0-2278-435C-A538-3A8D57DD9D07}"/>
    <dgm:cxn modelId="{58C15E96-C600-48D2-AE88-5382182327F9}" type="presOf" srcId="{514350E0-D1A7-4F34-8C57-31273E3EE16C}" destId="{D1630F5D-91E9-4EA6-9B62-E0EC93993283}" srcOrd="0" destOrd="0" presId="urn:microsoft.com/office/officeart/2005/8/layout/pList2"/>
    <dgm:cxn modelId="{1D6FF9AB-36FB-413A-B970-6DCDCA4F3A78}" type="presOf" srcId="{B80B3463-B064-4101-A427-6B3075956FA9}" destId="{811A2187-E424-4A40-9121-80253E7CF923}" srcOrd="0" destOrd="0" presId="urn:microsoft.com/office/officeart/2005/8/layout/pList2"/>
    <dgm:cxn modelId="{36037DAF-F2D0-459D-AC57-7887E1EEC681}" type="presOf" srcId="{74C18C78-A2B9-4BC5-B5A2-A6F228CE62AE}" destId="{9F3AF3FC-7084-49BC-983D-36DBF98F0F23}" srcOrd="0" destOrd="0" presId="urn:microsoft.com/office/officeart/2005/8/layout/pList2"/>
    <dgm:cxn modelId="{B368F5E5-3D2D-499F-92BA-0DA9F2B76330}" type="presParOf" srcId="{811A2187-E424-4A40-9121-80253E7CF923}" destId="{95FCE918-B84C-4987-88F8-AE114F5C822C}" srcOrd="0" destOrd="0" presId="urn:microsoft.com/office/officeart/2005/8/layout/pList2"/>
    <dgm:cxn modelId="{0B693A36-9E06-47E9-A258-D8D3B4A6868A}" type="presParOf" srcId="{811A2187-E424-4A40-9121-80253E7CF923}" destId="{FA44C14A-CBAB-440D-AA20-10251D4B6457}" srcOrd="1" destOrd="0" presId="urn:microsoft.com/office/officeart/2005/8/layout/pList2"/>
    <dgm:cxn modelId="{52E8D1A0-E013-4F5F-9454-C77B03132BAA}" type="presParOf" srcId="{FA44C14A-CBAB-440D-AA20-10251D4B6457}" destId="{2C470DD2-962D-4154-AE15-51AAC6061185}" srcOrd="0" destOrd="0" presId="urn:microsoft.com/office/officeart/2005/8/layout/pList2"/>
    <dgm:cxn modelId="{0A1A9559-84F2-4C86-9423-E0D7A00A82A0}" type="presParOf" srcId="{2C470DD2-962D-4154-AE15-51AAC6061185}" destId="{D1630F5D-91E9-4EA6-9B62-E0EC93993283}" srcOrd="0" destOrd="0" presId="urn:microsoft.com/office/officeart/2005/8/layout/pList2"/>
    <dgm:cxn modelId="{14B59558-11EE-4A4A-ACA8-040354D9296B}" type="presParOf" srcId="{2C470DD2-962D-4154-AE15-51AAC6061185}" destId="{C21BDBA7-58F7-49BB-9309-269D8BAFF120}" srcOrd="1" destOrd="0" presId="urn:microsoft.com/office/officeart/2005/8/layout/pList2"/>
    <dgm:cxn modelId="{6FBFEB87-E761-4B7D-803C-7D15CA975311}" type="presParOf" srcId="{2C470DD2-962D-4154-AE15-51AAC6061185}" destId="{9A9C3BEF-65FA-409E-BDA2-BBC50199B499}" srcOrd="2" destOrd="0" presId="urn:microsoft.com/office/officeart/2005/8/layout/pList2"/>
    <dgm:cxn modelId="{7402C79B-8D1D-44FB-93F3-4594BF599983}" type="presParOf" srcId="{FA44C14A-CBAB-440D-AA20-10251D4B6457}" destId="{AB625F04-D66D-4FFE-970F-8B80F016837C}" srcOrd="1" destOrd="0" presId="urn:microsoft.com/office/officeart/2005/8/layout/pList2"/>
    <dgm:cxn modelId="{6A910CB8-2762-45EE-BEC5-111A4A8CECBC}" type="presParOf" srcId="{FA44C14A-CBAB-440D-AA20-10251D4B6457}" destId="{2F5A171D-3ED1-48C0-8A20-8EC9EEAFC4C8}" srcOrd="2" destOrd="0" presId="urn:microsoft.com/office/officeart/2005/8/layout/pList2"/>
    <dgm:cxn modelId="{13DF59EE-4F7A-4E10-9618-5B3559F963F5}" type="presParOf" srcId="{2F5A171D-3ED1-48C0-8A20-8EC9EEAFC4C8}" destId="{9F3AF3FC-7084-49BC-983D-36DBF98F0F23}" srcOrd="0" destOrd="0" presId="urn:microsoft.com/office/officeart/2005/8/layout/pList2"/>
    <dgm:cxn modelId="{5F3FFA34-3C27-4ECF-A89F-018C1049A56F}" type="presParOf" srcId="{2F5A171D-3ED1-48C0-8A20-8EC9EEAFC4C8}" destId="{2F5ADD53-CA18-41D2-AD4A-3BA506FCCC4E}" srcOrd="1" destOrd="0" presId="urn:microsoft.com/office/officeart/2005/8/layout/pList2"/>
    <dgm:cxn modelId="{0885CAA5-034D-451E-BDCE-9BD0705D1FFD}" type="presParOf" srcId="{2F5A171D-3ED1-48C0-8A20-8EC9EEAFC4C8}" destId="{0862EDBC-D090-4AEC-900E-5C0557C09740}" srcOrd="2" destOrd="0" presId="urn:microsoft.com/office/officeart/2005/8/layout/pList2"/>
    <dgm:cxn modelId="{BBB7E87B-86B8-44E4-B3F3-BBA0AB93D945}" type="presParOf" srcId="{FA44C14A-CBAB-440D-AA20-10251D4B6457}" destId="{E9A3339E-B63F-4D59-93C6-99E13504393D}" srcOrd="3" destOrd="0" presId="urn:microsoft.com/office/officeart/2005/8/layout/pList2"/>
    <dgm:cxn modelId="{42541D78-8F90-4070-B873-1E8E81890159}" type="presParOf" srcId="{FA44C14A-CBAB-440D-AA20-10251D4B6457}" destId="{5076EBD9-4A38-4029-8477-49022BAAA6DD}" srcOrd="4" destOrd="0" presId="urn:microsoft.com/office/officeart/2005/8/layout/pList2"/>
    <dgm:cxn modelId="{D822D88E-E974-4D96-B59B-FEAECE2B4725}" type="presParOf" srcId="{5076EBD9-4A38-4029-8477-49022BAAA6DD}" destId="{1ECF7BC3-EF1C-4875-8232-650BF1270BEA}" srcOrd="0" destOrd="0" presId="urn:microsoft.com/office/officeart/2005/8/layout/pList2"/>
    <dgm:cxn modelId="{BB38508E-99CC-4D0D-A81A-70B551004C1D}" type="presParOf" srcId="{5076EBD9-4A38-4029-8477-49022BAAA6DD}" destId="{57CED5B4-2EC1-49B0-8658-CA834AC475C2}" srcOrd="1" destOrd="0" presId="urn:microsoft.com/office/officeart/2005/8/layout/pList2"/>
    <dgm:cxn modelId="{E11669CD-30D6-4F1E-AEC5-863D5310C41B}" type="presParOf" srcId="{5076EBD9-4A38-4029-8477-49022BAAA6DD}" destId="{9C4D354C-B1AF-4BE5-A465-EF00E03C090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5EF52B-E46C-41E7-BC46-0D48BC631CCF}" type="doc">
      <dgm:prSet loTypeId="urn:microsoft.com/office/officeart/2005/8/layout/radial6" loCatId="cycle" qsTypeId="urn:microsoft.com/office/officeart/2005/8/quickstyle/3d1" qsCatId="3D" csTypeId="urn:microsoft.com/office/officeart/2005/8/colors/colorful4" csCatId="colorful" phldr="1"/>
      <dgm:spPr/>
      <dgm:t>
        <a:bodyPr/>
        <a:lstStyle/>
        <a:p>
          <a:endParaRPr lang="zh-HK" altLang="en-US"/>
        </a:p>
      </dgm:t>
    </dgm:pt>
    <dgm:pt modelId="{19DE0410-EDFD-4AF6-818A-1A864C8A2F25}">
      <dgm:prSet phldrT="[Text]" custT="1"/>
      <dgm:spPr/>
      <dgm:t>
        <a:bodyPr/>
        <a:lstStyle/>
        <a:p>
          <a:r>
            <a:rPr lang="en-US" altLang="zh-HK" sz="1400" b="1" dirty="0"/>
            <a:t>10 Trends of the Extreme Future</a:t>
          </a:r>
          <a:endParaRPr lang="zh-HK" altLang="en-US" sz="1400" b="1" dirty="0"/>
        </a:p>
      </dgm:t>
    </dgm:pt>
    <dgm:pt modelId="{A2AF498C-1188-44C2-9399-AE1BEDBFD5AA}" type="parTrans" cxnId="{5E971DF3-88B1-419F-B781-C3ABC82080B9}">
      <dgm:prSet/>
      <dgm:spPr/>
      <dgm:t>
        <a:bodyPr/>
        <a:lstStyle/>
        <a:p>
          <a:endParaRPr lang="zh-HK" altLang="en-US" sz="2000" b="1"/>
        </a:p>
      </dgm:t>
    </dgm:pt>
    <dgm:pt modelId="{F2646E45-6E6D-4D03-AD44-B57B386E216C}" type="sibTrans" cxnId="{5E971DF3-88B1-419F-B781-C3ABC82080B9}">
      <dgm:prSet/>
      <dgm:spPr/>
      <dgm:t>
        <a:bodyPr/>
        <a:lstStyle/>
        <a:p>
          <a:endParaRPr lang="zh-HK" altLang="en-US" sz="2000" b="1"/>
        </a:p>
      </dgm:t>
    </dgm:pt>
    <dgm:pt modelId="{81898861-69BD-4A53-94F5-4968412CAB6F}">
      <dgm:prSet phldrT="[Text]" custT="1"/>
      <dgm:spPr/>
      <dgm:t>
        <a:bodyPr/>
        <a:lstStyle/>
        <a:p>
          <a:r>
            <a:rPr lang="en-US" altLang="zh-HK" sz="900" b="1" dirty="0"/>
            <a:t>Weird Science </a:t>
          </a:r>
          <a:endParaRPr lang="zh-HK" altLang="en-US" sz="900" b="1" dirty="0"/>
        </a:p>
      </dgm:t>
    </dgm:pt>
    <dgm:pt modelId="{EAA8AAE8-022E-4A57-8C0B-8C8E888D7E13}" type="parTrans" cxnId="{01410CF6-23AA-439F-8CBA-A8A4C38C8E1C}">
      <dgm:prSet/>
      <dgm:spPr/>
      <dgm:t>
        <a:bodyPr/>
        <a:lstStyle/>
        <a:p>
          <a:endParaRPr lang="zh-HK" altLang="en-US" sz="2000" b="1"/>
        </a:p>
      </dgm:t>
    </dgm:pt>
    <dgm:pt modelId="{EFACADB9-D496-4A27-A58F-C74106F685EE}" type="sibTrans" cxnId="{01410CF6-23AA-439F-8CBA-A8A4C38C8E1C}">
      <dgm:prSet/>
      <dgm:spPr/>
      <dgm:t>
        <a:bodyPr/>
        <a:lstStyle/>
        <a:p>
          <a:endParaRPr lang="zh-HK" altLang="en-US" sz="2000" b="1"/>
        </a:p>
      </dgm:t>
    </dgm:pt>
    <dgm:pt modelId="{1EEA0BD3-CD33-4FAB-A33D-BA236E05CC0E}">
      <dgm:prSet phldrT="[Text]" custT="1"/>
      <dgm:spPr/>
      <dgm:t>
        <a:bodyPr/>
        <a:lstStyle/>
        <a:p>
          <a:r>
            <a:rPr lang="en-US" altLang="zh-HK" sz="900" b="1" dirty="0"/>
            <a:t>Future of Individual </a:t>
          </a:r>
          <a:endParaRPr lang="zh-HK" altLang="en-US" sz="900" b="1" dirty="0"/>
        </a:p>
      </dgm:t>
    </dgm:pt>
    <dgm:pt modelId="{EC18E404-5EFC-4E28-BEEC-F047E9BA5DE7}" type="parTrans" cxnId="{25AE979E-4D9E-46AB-B56F-6AFF05B1B4EA}">
      <dgm:prSet/>
      <dgm:spPr/>
      <dgm:t>
        <a:bodyPr/>
        <a:lstStyle/>
        <a:p>
          <a:endParaRPr lang="zh-HK" altLang="en-US" sz="2000" b="1"/>
        </a:p>
      </dgm:t>
    </dgm:pt>
    <dgm:pt modelId="{6F9572A7-5EF2-48A9-9A7F-2C79B99DBDE5}" type="sibTrans" cxnId="{25AE979E-4D9E-46AB-B56F-6AFF05B1B4EA}">
      <dgm:prSet/>
      <dgm:spPr/>
      <dgm:t>
        <a:bodyPr/>
        <a:lstStyle/>
        <a:p>
          <a:endParaRPr lang="zh-HK" altLang="en-US" sz="2000" b="1"/>
        </a:p>
      </dgm:t>
    </dgm:pt>
    <dgm:pt modelId="{D52EA6A0-0A89-49F6-95CC-E48E026ED919}">
      <dgm:prSet phldrT="[Text]" custT="1"/>
      <dgm:spPr/>
      <dgm:t>
        <a:bodyPr/>
        <a:lstStyle/>
        <a:p>
          <a:r>
            <a:rPr lang="en-US" altLang="zh-HK" sz="900" b="1" dirty="0"/>
            <a:t>Innovative Economy</a:t>
          </a:r>
          <a:endParaRPr lang="zh-HK" altLang="en-US" sz="900" b="1" dirty="0"/>
        </a:p>
      </dgm:t>
    </dgm:pt>
    <dgm:pt modelId="{D50094AA-C924-43B8-81BE-1E3425CF34D4}" type="parTrans" cxnId="{F3EE3BF1-4F7E-40DE-9432-0718B39ACE16}">
      <dgm:prSet/>
      <dgm:spPr/>
      <dgm:t>
        <a:bodyPr/>
        <a:lstStyle/>
        <a:p>
          <a:endParaRPr lang="zh-HK" altLang="en-US" sz="2000" b="1"/>
        </a:p>
      </dgm:t>
    </dgm:pt>
    <dgm:pt modelId="{354A7605-7488-4E84-A466-9389AA86F7F7}" type="sibTrans" cxnId="{F3EE3BF1-4F7E-40DE-9432-0718B39ACE16}">
      <dgm:prSet/>
      <dgm:spPr/>
      <dgm:t>
        <a:bodyPr/>
        <a:lstStyle/>
        <a:p>
          <a:endParaRPr lang="zh-HK" altLang="en-US" sz="2000" b="1"/>
        </a:p>
      </dgm:t>
    </dgm:pt>
    <dgm:pt modelId="{A018C07B-850A-41C7-B2A9-35AF207D5CAA}">
      <dgm:prSet phldrT="[Text]" custT="1"/>
      <dgm:spPr/>
      <dgm:t>
        <a:bodyPr/>
        <a:lstStyle/>
        <a:p>
          <a:r>
            <a:rPr lang="en-US" altLang="zh-HK" sz="900" b="1" dirty="0"/>
            <a:t>Securing the Future</a:t>
          </a:r>
          <a:endParaRPr lang="zh-HK" altLang="en-US" sz="900" b="1" dirty="0"/>
        </a:p>
      </dgm:t>
    </dgm:pt>
    <dgm:pt modelId="{89447C3F-E7D7-4227-A935-F9EF152CA3A9}" type="parTrans" cxnId="{C77E68FA-3CC4-46AA-90B8-3C8BBFF3F862}">
      <dgm:prSet/>
      <dgm:spPr/>
      <dgm:t>
        <a:bodyPr/>
        <a:lstStyle/>
        <a:p>
          <a:endParaRPr lang="zh-HK" altLang="en-US" sz="2000" b="1"/>
        </a:p>
      </dgm:t>
    </dgm:pt>
    <dgm:pt modelId="{DB9B9E32-1A91-4A31-A3B0-AD1BB4B79764}" type="sibTrans" cxnId="{C77E68FA-3CC4-46AA-90B8-3C8BBFF3F862}">
      <dgm:prSet/>
      <dgm:spPr/>
      <dgm:t>
        <a:bodyPr/>
        <a:lstStyle/>
        <a:p>
          <a:endParaRPr lang="zh-HK" altLang="en-US" sz="2000" b="1"/>
        </a:p>
      </dgm:t>
    </dgm:pt>
    <dgm:pt modelId="{442B81A2-BB0B-4409-A004-13B937C93D7F}">
      <dgm:prSet phldrT="[Text]" custT="1"/>
      <dgm:spPr/>
      <dgm:t>
        <a:bodyPr/>
        <a:lstStyle/>
        <a:p>
          <a:r>
            <a:rPr lang="en-US" altLang="zh-HK" sz="900" b="1" dirty="0"/>
            <a:t>US China Future </a:t>
          </a:r>
          <a:endParaRPr lang="zh-HK" altLang="en-US" sz="900" b="1" dirty="0"/>
        </a:p>
      </dgm:t>
    </dgm:pt>
    <dgm:pt modelId="{BDCC5DF1-9F89-4162-9377-B445551015C1}" type="parTrans" cxnId="{546B2BC9-38F7-4A77-93A1-E3B32CA4E08F}">
      <dgm:prSet/>
      <dgm:spPr/>
      <dgm:t>
        <a:bodyPr/>
        <a:lstStyle/>
        <a:p>
          <a:endParaRPr lang="zh-HK" altLang="en-US" sz="2000" b="1"/>
        </a:p>
      </dgm:t>
    </dgm:pt>
    <dgm:pt modelId="{EAF144BE-12EA-436F-9522-551CE3985244}" type="sibTrans" cxnId="{546B2BC9-38F7-4A77-93A1-E3B32CA4E08F}">
      <dgm:prSet/>
      <dgm:spPr/>
      <dgm:t>
        <a:bodyPr/>
        <a:lstStyle/>
        <a:p>
          <a:endParaRPr lang="zh-HK" altLang="en-US" sz="2000" b="1"/>
        </a:p>
      </dgm:t>
    </dgm:pt>
    <dgm:pt modelId="{928EF666-508A-4564-BDB9-0EE544CF6404}">
      <dgm:prSet phldrT="[Text]" custT="1"/>
      <dgm:spPr/>
      <dgm:t>
        <a:bodyPr/>
        <a:lstStyle/>
        <a:p>
          <a:r>
            <a:rPr lang="en-US" altLang="zh-HK" sz="700" b="1" dirty="0"/>
            <a:t>Globalization</a:t>
          </a:r>
          <a:endParaRPr lang="zh-HK" altLang="en-US" sz="700" b="1" dirty="0"/>
        </a:p>
      </dgm:t>
    </dgm:pt>
    <dgm:pt modelId="{2826E944-7A56-4309-B9F3-9DFFD3C131F2}" type="parTrans" cxnId="{AA474A9D-65EC-4C95-A394-90F7F99A0835}">
      <dgm:prSet/>
      <dgm:spPr/>
      <dgm:t>
        <a:bodyPr/>
        <a:lstStyle/>
        <a:p>
          <a:endParaRPr lang="zh-HK" altLang="en-US" sz="2000" b="1"/>
        </a:p>
      </dgm:t>
    </dgm:pt>
    <dgm:pt modelId="{131D30AA-8FE1-42C4-9128-CEA58F8B1739}" type="sibTrans" cxnId="{AA474A9D-65EC-4C95-A394-90F7F99A0835}">
      <dgm:prSet/>
      <dgm:spPr/>
      <dgm:t>
        <a:bodyPr/>
        <a:lstStyle/>
        <a:p>
          <a:endParaRPr lang="zh-HK" altLang="en-US" sz="2000" b="1"/>
        </a:p>
      </dgm:t>
    </dgm:pt>
    <dgm:pt modelId="{E638B889-9E16-42B2-95BF-44EB2E4A0445}">
      <dgm:prSet phldrT="[Text]" custT="1"/>
      <dgm:spPr/>
      <dgm:t>
        <a:bodyPr/>
        <a:lstStyle/>
        <a:p>
          <a:r>
            <a:rPr lang="en-US" altLang="zh-HK" sz="900" b="1" dirty="0"/>
            <a:t>Fueling the Future</a:t>
          </a:r>
          <a:endParaRPr lang="zh-HK" altLang="en-US" sz="900" b="1" dirty="0"/>
        </a:p>
      </dgm:t>
    </dgm:pt>
    <dgm:pt modelId="{E89871D7-D80E-43B4-B765-D824A4EB939B}" type="parTrans" cxnId="{23FDAA92-73E9-4A96-A51F-BA01B753F1C2}">
      <dgm:prSet/>
      <dgm:spPr/>
      <dgm:t>
        <a:bodyPr/>
        <a:lstStyle/>
        <a:p>
          <a:endParaRPr lang="zh-HK" altLang="en-US" sz="2000" b="1"/>
        </a:p>
      </dgm:t>
    </dgm:pt>
    <dgm:pt modelId="{87C20D61-414A-458B-AAEB-A56FC69CAC6E}" type="sibTrans" cxnId="{23FDAA92-73E9-4A96-A51F-BA01B753F1C2}">
      <dgm:prSet/>
      <dgm:spPr/>
      <dgm:t>
        <a:bodyPr/>
        <a:lstStyle/>
        <a:p>
          <a:endParaRPr lang="zh-HK" altLang="en-US" sz="2000" b="1"/>
        </a:p>
      </dgm:t>
    </dgm:pt>
    <dgm:pt modelId="{E45BD3CB-E241-4429-B754-845F0FB67BAC}">
      <dgm:prSet phldrT="[Text]" custT="1"/>
      <dgm:spPr/>
      <dgm:t>
        <a:bodyPr/>
        <a:lstStyle/>
        <a:p>
          <a:r>
            <a:rPr lang="en-US" altLang="zh-HK" sz="900" b="1" dirty="0"/>
            <a:t>Longevity Medicine </a:t>
          </a:r>
          <a:endParaRPr lang="zh-HK" altLang="en-US" sz="900" b="1" dirty="0"/>
        </a:p>
      </dgm:t>
    </dgm:pt>
    <dgm:pt modelId="{1A3F272B-F2EF-446F-98C1-EA7FA734DBDA}" type="parTrans" cxnId="{3146D29A-2D43-4FF8-B5F6-DFD8C72A1FEB}">
      <dgm:prSet/>
      <dgm:spPr/>
      <dgm:t>
        <a:bodyPr/>
        <a:lstStyle/>
        <a:p>
          <a:endParaRPr lang="zh-HK" altLang="en-US" sz="2000" b="1"/>
        </a:p>
      </dgm:t>
    </dgm:pt>
    <dgm:pt modelId="{86A5CAE8-2DA6-4012-9CCA-54B0BDE56B17}" type="sibTrans" cxnId="{3146D29A-2D43-4FF8-B5F6-DFD8C72A1FEB}">
      <dgm:prSet/>
      <dgm:spPr/>
      <dgm:t>
        <a:bodyPr/>
        <a:lstStyle/>
        <a:p>
          <a:endParaRPr lang="zh-HK" altLang="en-US" sz="2000" b="1"/>
        </a:p>
      </dgm:t>
    </dgm:pt>
    <dgm:pt modelId="{BCB08B77-2196-435C-978B-3D6E28B74995}">
      <dgm:prSet phldrT="[Text]" custT="1"/>
      <dgm:spPr/>
      <dgm:t>
        <a:bodyPr/>
        <a:lstStyle/>
        <a:p>
          <a:r>
            <a:rPr lang="en-US" altLang="zh-HK" sz="900" b="1" dirty="0"/>
            <a:t>Climate Change</a:t>
          </a:r>
          <a:endParaRPr lang="zh-HK" altLang="en-US" sz="900" b="1" dirty="0"/>
        </a:p>
      </dgm:t>
    </dgm:pt>
    <dgm:pt modelId="{916C3A42-CB40-4DB3-8517-E6FFA7BB0094}" type="parTrans" cxnId="{69795744-C083-4621-AC2F-F83D9DC95174}">
      <dgm:prSet/>
      <dgm:spPr/>
      <dgm:t>
        <a:bodyPr/>
        <a:lstStyle/>
        <a:p>
          <a:endParaRPr lang="zh-HK" altLang="en-US" sz="2000" b="1"/>
        </a:p>
      </dgm:t>
    </dgm:pt>
    <dgm:pt modelId="{0157AD5F-F89A-4051-9DA0-E9EFE8371E4C}" type="sibTrans" cxnId="{69795744-C083-4621-AC2F-F83D9DC95174}">
      <dgm:prSet/>
      <dgm:spPr/>
      <dgm:t>
        <a:bodyPr/>
        <a:lstStyle/>
        <a:p>
          <a:endParaRPr lang="zh-HK" altLang="en-US" sz="2000" b="1"/>
        </a:p>
      </dgm:t>
    </dgm:pt>
    <dgm:pt modelId="{73662B17-6ECB-4BB2-B299-4CF973A471B8}">
      <dgm:prSet phldrT="[Text]" custT="1"/>
      <dgm:spPr/>
      <dgm:t>
        <a:bodyPr/>
        <a:lstStyle/>
        <a:p>
          <a:r>
            <a:rPr lang="en-US" altLang="zh-HK" sz="900" b="1"/>
            <a:t>Next </a:t>
          </a:r>
          <a:r>
            <a:rPr lang="en-US" altLang="zh-HK" sz="900" b="1" dirty="0"/>
            <a:t>Work Force </a:t>
          </a:r>
          <a:endParaRPr lang="zh-HK" altLang="en-US" sz="900" b="1" dirty="0"/>
        </a:p>
      </dgm:t>
    </dgm:pt>
    <dgm:pt modelId="{0F73FF8C-E265-460E-8A89-7F751BDD5C57}" type="parTrans" cxnId="{9ADFFC88-8C82-449F-96B3-4622560783A9}">
      <dgm:prSet/>
      <dgm:spPr/>
      <dgm:t>
        <a:bodyPr/>
        <a:lstStyle/>
        <a:p>
          <a:endParaRPr lang="zh-HK" altLang="en-US"/>
        </a:p>
      </dgm:t>
    </dgm:pt>
    <dgm:pt modelId="{0BAAD229-DF97-4EC0-96CA-A71B1845E53F}" type="sibTrans" cxnId="{9ADFFC88-8C82-449F-96B3-4622560783A9}">
      <dgm:prSet/>
      <dgm:spPr/>
      <dgm:t>
        <a:bodyPr/>
        <a:lstStyle/>
        <a:p>
          <a:endParaRPr lang="zh-HK" altLang="en-US"/>
        </a:p>
      </dgm:t>
    </dgm:pt>
    <dgm:pt modelId="{6D708FD4-C439-48BA-A1C5-05D9C3FB9301}" type="pres">
      <dgm:prSet presAssocID="{3E5EF52B-E46C-41E7-BC46-0D48BC631CCF}" presName="Name0" presStyleCnt="0">
        <dgm:presLayoutVars>
          <dgm:chMax val="1"/>
          <dgm:dir/>
          <dgm:animLvl val="ctr"/>
          <dgm:resizeHandles val="exact"/>
        </dgm:presLayoutVars>
      </dgm:prSet>
      <dgm:spPr/>
    </dgm:pt>
    <dgm:pt modelId="{3CB49FE3-C2C2-4CDE-BC94-2DE282912449}" type="pres">
      <dgm:prSet presAssocID="{19DE0410-EDFD-4AF6-818A-1A864C8A2F25}" presName="centerShape" presStyleLbl="node0" presStyleIdx="0" presStyleCnt="1"/>
      <dgm:spPr/>
    </dgm:pt>
    <dgm:pt modelId="{1BA37860-D1F4-4BA4-A4E0-E4DF72428E92}" type="pres">
      <dgm:prSet presAssocID="{81898861-69BD-4A53-94F5-4968412CAB6F}" presName="node" presStyleLbl="node1" presStyleIdx="0" presStyleCnt="10">
        <dgm:presLayoutVars>
          <dgm:bulletEnabled val="1"/>
        </dgm:presLayoutVars>
      </dgm:prSet>
      <dgm:spPr/>
    </dgm:pt>
    <dgm:pt modelId="{1F824BF7-62E7-4A75-B71E-81D561346029}" type="pres">
      <dgm:prSet presAssocID="{81898861-69BD-4A53-94F5-4968412CAB6F}" presName="dummy" presStyleCnt="0"/>
      <dgm:spPr/>
    </dgm:pt>
    <dgm:pt modelId="{0361FFC1-EA16-4061-B5F8-CDF1E4A79B03}" type="pres">
      <dgm:prSet presAssocID="{EFACADB9-D496-4A27-A58F-C74106F685EE}" presName="sibTrans" presStyleLbl="sibTrans2D1" presStyleIdx="0" presStyleCnt="10"/>
      <dgm:spPr/>
    </dgm:pt>
    <dgm:pt modelId="{B4785CBD-DE1A-4854-8468-7CFC2C2E05AA}" type="pres">
      <dgm:prSet presAssocID="{1EEA0BD3-CD33-4FAB-A33D-BA236E05CC0E}" presName="node" presStyleLbl="node1" presStyleIdx="1" presStyleCnt="10">
        <dgm:presLayoutVars>
          <dgm:bulletEnabled val="1"/>
        </dgm:presLayoutVars>
      </dgm:prSet>
      <dgm:spPr/>
    </dgm:pt>
    <dgm:pt modelId="{9F35BD62-E1F8-49B6-AED3-FA07FB6C7BE9}" type="pres">
      <dgm:prSet presAssocID="{1EEA0BD3-CD33-4FAB-A33D-BA236E05CC0E}" presName="dummy" presStyleCnt="0"/>
      <dgm:spPr/>
    </dgm:pt>
    <dgm:pt modelId="{36DF82B9-D4F3-45FF-8099-58A5FC45BC77}" type="pres">
      <dgm:prSet presAssocID="{6F9572A7-5EF2-48A9-9A7F-2C79B99DBDE5}" presName="sibTrans" presStyleLbl="sibTrans2D1" presStyleIdx="1" presStyleCnt="10"/>
      <dgm:spPr/>
    </dgm:pt>
    <dgm:pt modelId="{8CB26A30-B135-4A1B-BB65-C476DAD3874C}" type="pres">
      <dgm:prSet presAssocID="{D52EA6A0-0A89-49F6-95CC-E48E026ED919}" presName="node" presStyleLbl="node1" presStyleIdx="2" presStyleCnt="10">
        <dgm:presLayoutVars>
          <dgm:bulletEnabled val="1"/>
        </dgm:presLayoutVars>
      </dgm:prSet>
      <dgm:spPr/>
    </dgm:pt>
    <dgm:pt modelId="{04D3EEA6-A0DA-43E9-A8FA-5233D49CA080}" type="pres">
      <dgm:prSet presAssocID="{D52EA6A0-0A89-49F6-95CC-E48E026ED919}" presName="dummy" presStyleCnt="0"/>
      <dgm:spPr/>
    </dgm:pt>
    <dgm:pt modelId="{D7B5F34E-3A15-477E-84A5-AED87FDDF345}" type="pres">
      <dgm:prSet presAssocID="{354A7605-7488-4E84-A466-9389AA86F7F7}" presName="sibTrans" presStyleLbl="sibTrans2D1" presStyleIdx="2" presStyleCnt="10"/>
      <dgm:spPr/>
    </dgm:pt>
    <dgm:pt modelId="{29B3B895-D9A3-43CE-A7EC-0623655D393A}" type="pres">
      <dgm:prSet presAssocID="{73662B17-6ECB-4BB2-B299-4CF973A471B8}" presName="node" presStyleLbl="node1" presStyleIdx="3" presStyleCnt="10">
        <dgm:presLayoutVars>
          <dgm:bulletEnabled val="1"/>
        </dgm:presLayoutVars>
      </dgm:prSet>
      <dgm:spPr/>
    </dgm:pt>
    <dgm:pt modelId="{BCC07DD4-35CF-406B-B5D6-92AC7FB8B49E}" type="pres">
      <dgm:prSet presAssocID="{73662B17-6ECB-4BB2-B299-4CF973A471B8}" presName="dummy" presStyleCnt="0"/>
      <dgm:spPr/>
    </dgm:pt>
    <dgm:pt modelId="{553F58A0-1699-4677-8E2E-B00880902DE9}" type="pres">
      <dgm:prSet presAssocID="{0BAAD229-DF97-4EC0-96CA-A71B1845E53F}" presName="sibTrans" presStyleLbl="sibTrans2D1" presStyleIdx="3" presStyleCnt="10"/>
      <dgm:spPr/>
    </dgm:pt>
    <dgm:pt modelId="{81ECCB1F-1BAA-4D77-A66E-3129BA830485}" type="pres">
      <dgm:prSet presAssocID="{A018C07B-850A-41C7-B2A9-35AF207D5CAA}" presName="node" presStyleLbl="node1" presStyleIdx="4" presStyleCnt="10">
        <dgm:presLayoutVars>
          <dgm:bulletEnabled val="1"/>
        </dgm:presLayoutVars>
      </dgm:prSet>
      <dgm:spPr/>
    </dgm:pt>
    <dgm:pt modelId="{E8ECF5F4-A275-408B-82B9-A2C78FD7F5CB}" type="pres">
      <dgm:prSet presAssocID="{A018C07B-850A-41C7-B2A9-35AF207D5CAA}" presName="dummy" presStyleCnt="0"/>
      <dgm:spPr/>
    </dgm:pt>
    <dgm:pt modelId="{6AB4B345-00D0-4DA6-BB09-1DA8830AEDC9}" type="pres">
      <dgm:prSet presAssocID="{DB9B9E32-1A91-4A31-A3B0-AD1BB4B79764}" presName="sibTrans" presStyleLbl="sibTrans2D1" presStyleIdx="4" presStyleCnt="10"/>
      <dgm:spPr/>
    </dgm:pt>
    <dgm:pt modelId="{36ECDDAB-09DD-4D89-BE0D-DDE8DC3667F9}" type="pres">
      <dgm:prSet presAssocID="{442B81A2-BB0B-4409-A004-13B937C93D7F}" presName="node" presStyleLbl="node1" presStyleIdx="5" presStyleCnt="10">
        <dgm:presLayoutVars>
          <dgm:bulletEnabled val="1"/>
        </dgm:presLayoutVars>
      </dgm:prSet>
      <dgm:spPr/>
    </dgm:pt>
    <dgm:pt modelId="{80CFB52A-3F14-4FE7-905A-7061EBD75D97}" type="pres">
      <dgm:prSet presAssocID="{442B81A2-BB0B-4409-A004-13B937C93D7F}" presName="dummy" presStyleCnt="0"/>
      <dgm:spPr/>
    </dgm:pt>
    <dgm:pt modelId="{2E78548B-BA5D-4417-A141-72C8C16403FA}" type="pres">
      <dgm:prSet presAssocID="{EAF144BE-12EA-436F-9522-551CE3985244}" presName="sibTrans" presStyleLbl="sibTrans2D1" presStyleIdx="5" presStyleCnt="10"/>
      <dgm:spPr/>
    </dgm:pt>
    <dgm:pt modelId="{9D18679D-B016-41EA-AB2B-54F541721FBE}" type="pres">
      <dgm:prSet presAssocID="{928EF666-508A-4564-BDB9-0EE544CF6404}" presName="node" presStyleLbl="node1" presStyleIdx="6" presStyleCnt="10">
        <dgm:presLayoutVars>
          <dgm:bulletEnabled val="1"/>
        </dgm:presLayoutVars>
      </dgm:prSet>
      <dgm:spPr/>
    </dgm:pt>
    <dgm:pt modelId="{D58F013E-4693-4D6A-AA76-743F8C32CC7F}" type="pres">
      <dgm:prSet presAssocID="{928EF666-508A-4564-BDB9-0EE544CF6404}" presName="dummy" presStyleCnt="0"/>
      <dgm:spPr/>
    </dgm:pt>
    <dgm:pt modelId="{79D6779F-86C8-4730-9AE4-4AF2CC6FEFA8}" type="pres">
      <dgm:prSet presAssocID="{131D30AA-8FE1-42C4-9128-CEA58F8B1739}" presName="sibTrans" presStyleLbl="sibTrans2D1" presStyleIdx="6" presStyleCnt="10"/>
      <dgm:spPr/>
    </dgm:pt>
    <dgm:pt modelId="{0110701F-4A53-4EE0-A887-1BEE7F81CC71}" type="pres">
      <dgm:prSet presAssocID="{E638B889-9E16-42B2-95BF-44EB2E4A0445}" presName="node" presStyleLbl="node1" presStyleIdx="7" presStyleCnt="10">
        <dgm:presLayoutVars>
          <dgm:bulletEnabled val="1"/>
        </dgm:presLayoutVars>
      </dgm:prSet>
      <dgm:spPr/>
    </dgm:pt>
    <dgm:pt modelId="{4879F6F4-F0C4-4E22-9CCA-0543C7A0D517}" type="pres">
      <dgm:prSet presAssocID="{E638B889-9E16-42B2-95BF-44EB2E4A0445}" presName="dummy" presStyleCnt="0"/>
      <dgm:spPr/>
    </dgm:pt>
    <dgm:pt modelId="{3C8D0DAC-669F-4C8F-887C-930E989FCA0A}" type="pres">
      <dgm:prSet presAssocID="{87C20D61-414A-458B-AAEB-A56FC69CAC6E}" presName="sibTrans" presStyleLbl="sibTrans2D1" presStyleIdx="7" presStyleCnt="10"/>
      <dgm:spPr/>
    </dgm:pt>
    <dgm:pt modelId="{E2F40B32-714F-4018-959A-346E032C2400}" type="pres">
      <dgm:prSet presAssocID="{E45BD3CB-E241-4429-B754-845F0FB67BAC}" presName="node" presStyleLbl="node1" presStyleIdx="8" presStyleCnt="10">
        <dgm:presLayoutVars>
          <dgm:bulletEnabled val="1"/>
        </dgm:presLayoutVars>
      </dgm:prSet>
      <dgm:spPr/>
    </dgm:pt>
    <dgm:pt modelId="{005C6630-8DEE-49C1-8E11-3EB4014E2DED}" type="pres">
      <dgm:prSet presAssocID="{E45BD3CB-E241-4429-B754-845F0FB67BAC}" presName="dummy" presStyleCnt="0"/>
      <dgm:spPr/>
    </dgm:pt>
    <dgm:pt modelId="{3B3EFC1C-AD80-4616-847B-829B5A8CE063}" type="pres">
      <dgm:prSet presAssocID="{86A5CAE8-2DA6-4012-9CCA-54B0BDE56B17}" presName="sibTrans" presStyleLbl="sibTrans2D1" presStyleIdx="8" presStyleCnt="10"/>
      <dgm:spPr/>
    </dgm:pt>
    <dgm:pt modelId="{601F93D8-CB06-4638-88D0-73E5A5D1DB3E}" type="pres">
      <dgm:prSet presAssocID="{BCB08B77-2196-435C-978B-3D6E28B74995}" presName="node" presStyleLbl="node1" presStyleIdx="9" presStyleCnt="10">
        <dgm:presLayoutVars>
          <dgm:bulletEnabled val="1"/>
        </dgm:presLayoutVars>
      </dgm:prSet>
      <dgm:spPr/>
    </dgm:pt>
    <dgm:pt modelId="{F7C5E5A9-75E6-4341-9C7E-679B9ABB55F9}" type="pres">
      <dgm:prSet presAssocID="{BCB08B77-2196-435C-978B-3D6E28B74995}" presName="dummy" presStyleCnt="0"/>
      <dgm:spPr/>
    </dgm:pt>
    <dgm:pt modelId="{157D7C15-1F5B-404A-9B3D-E424C3DB4B22}" type="pres">
      <dgm:prSet presAssocID="{0157AD5F-F89A-4051-9DA0-E9EFE8371E4C}" presName="sibTrans" presStyleLbl="sibTrans2D1" presStyleIdx="9" presStyleCnt="10"/>
      <dgm:spPr/>
    </dgm:pt>
  </dgm:ptLst>
  <dgm:cxnLst>
    <dgm:cxn modelId="{DF2F6A06-0CF8-4C37-8AC5-E81CCF3ACB12}" type="presOf" srcId="{E45BD3CB-E241-4429-B754-845F0FB67BAC}" destId="{E2F40B32-714F-4018-959A-346E032C2400}" srcOrd="0" destOrd="0" presId="urn:microsoft.com/office/officeart/2005/8/layout/radial6"/>
    <dgm:cxn modelId="{1BEE930B-D42A-4AF4-9CE5-25607A85A425}" type="presOf" srcId="{354A7605-7488-4E84-A466-9389AA86F7F7}" destId="{D7B5F34E-3A15-477E-84A5-AED87FDDF345}" srcOrd="0" destOrd="0" presId="urn:microsoft.com/office/officeart/2005/8/layout/radial6"/>
    <dgm:cxn modelId="{2FCE521A-C3CD-4CB0-A299-4BCAD155CB6B}" type="presOf" srcId="{0157AD5F-F89A-4051-9DA0-E9EFE8371E4C}" destId="{157D7C15-1F5B-404A-9B3D-E424C3DB4B22}" srcOrd="0" destOrd="0" presId="urn:microsoft.com/office/officeart/2005/8/layout/radial6"/>
    <dgm:cxn modelId="{3F91A01F-88AB-44AD-83CF-1FA47233AD10}" type="presOf" srcId="{6F9572A7-5EF2-48A9-9A7F-2C79B99DBDE5}" destId="{36DF82B9-D4F3-45FF-8099-58A5FC45BC77}" srcOrd="0" destOrd="0" presId="urn:microsoft.com/office/officeart/2005/8/layout/radial6"/>
    <dgm:cxn modelId="{70E79135-8A28-49D0-8E3E-CC3A671B5740}" type="presOf" srcId="{DB9B9E32-1A91-4A31-A3B0-AD1BB4B79764}" destId="{6AB4B345-00D0-4DA6-BB09-1DA8830AEDC9}" srcOrd="0" destOrd="0" presId="urn:microsoft.com/office/officeart/2005/8/layout/radial6"/>
    <dgm:cxn modelId="{9AB9723E-1E9F-4A03-B742-D085F20B655B}" type="presOf" srcId="{86A5CAE8-2DA6-4012-9CCA-54B0BDE56B17}" destId="{3B3EFC1C-AD80-4616-847B-829B5A8CE063}" srcOrd="0" destOrd="0" presId="urn:microsoft.com/office/officeart/2005/8/layout/radial6"/>
    <dgm:cxn modelId="{DB5C1A3F-CCA6-41BE-9327-1B187D4DB1C8}" type="presOf" srcId="{3E5EF52B-E46C-41E7-BC46-0D48BC631CCF}" destId="{6D708FD4-C439-48BA-A1C5-05D9C3FB9301}" srcOrd="0" destOrd="0" presId="urn:microsoft.com/office/officeart/2005/8/layout/radial6"/>
    <dgm:cxn modelId="{4FB8C641-105F-4456-AD76-F202CEB45975}" type="presOf" srcId="{0BAAD229-DF97-4EC0-96CA-A71B1845E53F}" destId="{553F58A0-1699-4677-8E2E-B00880902DE9}" srcOrd="0" destOrd="0" presId="urn:microsoft.com/office/officeart/2005/8/layout/radial6"/>
    <dgm:cxn modelId="{69795744-C083-4621-AC2F-F83D9DC95174}" srcId="{19DE0410-EDFD-4AF6-818A-1A864C8A2F25}" destId="{BCB08B77-2196-435C-978B-3D6E28B74995}" srcOrd="9" destOrd="0" parTransId="{916C3A42-CB40-4DB3-8517-E6FFA7BB0094}" sibTransId="{0157AD5F-F89A-4051-9DA0-E9EFE8371E4C}"/>
    <dgm:cxn modelId="{22603A4F-DA25-4341-9D05-AA628C91E535}" type="presOf" srcId="{87C20D61-414A-458B-AAEB-A56FC69CAC6E}" destId="{3C8D0DAC-669F-4C8F-887C-930E989FCA0A}" srcOrd="0" destOrd="0" presId="urn:microsoft.com/office/officeart/2005/8/layout/radial6"/>
    <dgm:cxn modelId="{5682B081-7514-4570-8C0D-D1F473A6E5FE}" type="presOf" srcId="{928EF666-508A-4564-BDB9-0EE544CF6404}" destId="{9D18679D-B016-41EA-AB2B-54F541721FBE}" srcOrd="0" destOrd="0" presId="urn:microsoft.com/office/officeart/2005/8/layout/radial6"/>
    <dgm:cxn modelId="{9ADFFC88-8C82-449F-96B3-4622560783A9}" srcId="{19DE0410-EDFD-4AF6-818A-1A864C8A2F25}" destId="{73662B17-6ECB-4BB2-B299-4CF973A471B8}" srcOrd="3" destOrd="0" parTransId="{0F73FF8C-E265-460E-8A89-7F751BDD5C57}" sibTransId="{0BAAD229-DF97-4EC0-96CA-A71B1845E53F}"/>
    <dgm:cxn modelId="{21571A8F-9B63-48F3-8E7F-92836589344D}" type="presOf" srcId="{19DE0410-EDFD-4AF6-818A-1A864C8A2F25}" destId="{3CB49FE3-C2C2-4CDE-BC94-2DE282912449}" srcOrd="0" destOrd="0" presId="urn:microsoft.com/office/officeart/2005/8/layout/radial6"/>
    <dgm:cxn modelId="{23FDAA92-73E9-4A96-A51F-BA01B753F1C2}" srcId="{19DE0410-EDFD-4AF6-818A-1A864C8A2F25}" destId="{E638B889-9E16-42B2-95BF-44EB2E4A0445}" srcOrd="7" destOrd="0" parTransId="{E89871D7-D80E-43B4-B765-D824A4EB939B}" sibTransId="{87C20D61-414A-458B-AAEB-A56FC69CAC6E}"/>
    <dgm:cxn modelId="{3146D29A-2D43-4FF8-B5F6-DFD8C72A1FEB}" srcId="{19DE0410-EDFD-4AF6-818A-1A864C8A2F25}" destId="{E45BD3CB-E241-4429-B754-845F0FB67BAC}" srcOrd="8" destOrd="0" parTransId="{1A3F272B-F2EF-446F-98C1-EA7FA734DBDA}" sibTransId="{86A5CAE8-2DA6-4012-9CCA-54B0BDE56B17}"/>
    <dgm:cxn modelId="{8ADB079D-014E-4E59-819A-51B01B2EF089}" type="presOf" srcId="{81898861-69BD-4A53-94F5-4968412CAB6F}" destId="{1BA37860-D1F4-4BA4-A4E0-E4DF72428E92}" srcOrd="0" destOrd="0" presId="urn:microsoft.com/office/officeart/2005/8/layout/radial6"/>
    <dgm:cxn modelId="{AA474A9D-65EC-4C95-A394-90F7F99A0835}" srcId="{19DE0410-EDFD-4AF6-818A-1A864C8A2F25}" destId="{928EF666-508A-4564-BDB9-0EE544CF6404}" srcOrd="6" destOrd="0" parTransId="{2826E944-7A56-4309-B9F3-9DFFD3C131F2}" sibTransId="{131D30AA-8FE1-42C4-9128-CEA58F8B1739}"/>
    <dgm:cxn modelId="{25AE979E-4D9E-46AB-B56F-6AFF05B1B4EA}" srcId="{19DE0410-EDFD-4AF6-818A-1A864C8A2F25}" destId="{1EEA0BD3-CD33-4FAB-A33D-BA236E05CC0E}" srcOrd="1" destOrd="0" parTransId="{EC18E404-5EFC-4E28-BEEC-F047E9BA5DE7}" sibTransId="{6F9572A7-5EF2-48A9-9A7F-2C79B99DBDE5}"/>
    <dgm:cxn modelId="{72AC66A6-0132-4EB4-BBFA-8AF0F1998703}" type="presOf" srcId="{442B81A2-BB0B-4409-A004-13B937C93D7F}" destId="{36ECDDAB-09DD-4D89-BE0D-DDE8DC3667F9}" srcOrd="0" destOrd="0" presId="urn:microsoft.com/office/officeart/2005/8/layout/radial6"/>
    <dgm:cxn modelId="{FBF951A6-57BF-4895-B067-9BE3633EEB4E}" type="presOf" srcId="{1EEA0BD3-CD33-4FAB-A33D-BA236E05CC0E}" destId="{B4785CBD-DE1A-4854-8468-7CFC2C2E05AA}" srcOrd="0" destOrd="0" presId="urn:microsoft.com/office/officeart/2005/8/layout/radial6"/>
    <dgm:cxn modelId="{52379AA9-9C17-4491-8E60-124D52E04047}" type="presOf" srcId="{A018C07B-850A-41C7-B2A9-35AF207D5CAA}" destId="{81ECCB1F-1BAA-4D77-A66E-3129BA830485}" srcOrd="0" destOrd="0" presId="urn:microsoft.com/office/officeart/2005/8/layout/radial6"/>
    <dgm:cxn modelId="{CF4612AE-7C95-48EF-A873-844DE0737421}" type="presOf" srcId="{D52EA6A0-0A89-49F6-95CC-E48E026ED919}" destId="{8CB26A30-B135-4A1B-BB65-C476DAD3874C}" srcOrd="0" destOrd="0" presId="urn:microsoft.com/office/officeart/2005/8/layout/radial6"/>
    <dgm:cxn modelId="{D00FBDB0-1094-47BD-A2D0-AFC8458B8B8A}" type="presOf" srcId="{BCB08B77-2196-435C-978B-3D6E28B74995}" destId="{601F93D8-CB06-4638-88D0-73E5A5D1DB3E}" srcOrd="0" destOrd="0" presId="urn:microsoft.com/office/officeart/2005/8/layout/radial6"/>
    <dgm:cxn modelId="{34322EC2-40CB-4D6F-BECB-A4602BF55034}" type="presOf" srcId="{E638B889-9E16-42B2-95BF-44EB2E4A0445}" destId="{0110701F-4A53-4EE0-A887-1BEE7F81CC71}" srcOrd="0" destOrd="0" presId="urn:microsoft.com/office/officeart/2005/8/layout/radial6"/>
    <dgm:cxn modelId="{546B2BC9-38F7-4A77-93A1-E3B32CA4E08F}" srcId="{19DE0410-EDFD-4AF6-818A-1A864C8A2F25}" destId="{442B81A2-BB0B-4409-A004-13B937C93D7F}" srcOrd="5" destOrd="0" parTransId="{BDCC5DF1-9F89-4162-9377-B445551015C1}" sibTransId="{EAF144BE-12EA-436F-9522-551CE3985244}"/>
    <dgm:cxn modelId="{A211A3DD-4A1A-4FA1-A87D-CDD218EAC0CE}" type="presOf" srcId="{EFACADB9-D496-4A27-A58F-C74106F685EE}" destId="{0361FFC1-EA16-4061-B5F8-CDF1E4A79B03}" srcOrd="0" destOrd="0" presId="urn:microsoft.com/office/officeart/2005/8/layout/radial6"/>
    <dgm:cxn modelId="{4E1365E8-9E4A-4417-9F7F-31C8DBE2C8E3}" type="presOf" srcId="{131D30AA-8FE1-42C4-9128-CEA58F8B1739}" destId="{79D6779F-86C8-4730-9AE4-4AF2CC6FEFA8}" srcOrd="0" destOrd="0" presId="urn:microsoft.com/office/officeart/2005/8/layout/radial6"/>
    <dgm:cxn modelId="{143A06F0-A313-4330-B33C-6F516C8CA25A}" type="presOf" srcId="{73662B17-6ECB-4BB2-B299-4CF973A471B8}" destId="{29B3B895-D9A3-43CE-A7EC-0623655D393A}" srcOrd="0" destOrd="0" presId="urn:microsoft.com/office/officeart/2005/8/layout/radial6"/>
    <dgm:cxn modelId="{62535CF0-5986-4292-A45D-37D9F9FBA3A3}" type="presOf" srcId="{EAF144BE-12EA-436F-9522-551CE3985244}" destId="{2E78548B-BA5D-4417-A141-72C8C16403FA}" srcOrd="0" destOrd="0" presId="urn:microsoft.com/office/officeart/2005/8/layout/radial6"/>
    <dgm:cxn modelId="{F3EE3BF1-4F7E-40DE-9432-0718B39ACE16}" srcId="{19DE0410-EDFD-4AF6-818A-1A864C8A2F25}" destId="{D52EA6A0-0A89-49F6-95CC-E48E026ED919}" srcOrd="2" destOrd="0" parTransId="{D50094AA-C924-43B8-81BE-1E3425CF34D4}" sibTransId="{354A7605-7488-4E84-A466-9389AA86F7F7}"/>
    <dgm:cxn modelId="{5E971DF3-88B1-419F-B781-C3ABC82080B9}" srcId="{3E5EF52B-E46C-41E7-BC46-0D48BC631CCF}" destId="{19DE0410-EDFD-4AF6-818A-1A864C8A2F25}" srcOrd="0" destOrd="0" parTransId="{A2AF498C-1188-44C2-9399-AE1BEDBFD5AA}" sibTransId="{F2646E45-6E6D-4D03-AD44-B57B386E216C}"/>
    <dgm:cxn modelId="{01410CF6-23AA-439F-8CBA-A8A4C38C8E1C}" srcId="{19DE0410-EDFD-4AF6-818A-1A864C8A2F25}" destId="{81898861-69BD-4A53-94F5-4968412CAB6F}" srcOrd="0" destOrd="0" parTransId="{EAA8AAE8-022E-4A57-8C0B-8C8E888D7E13}" sibTransId="{EFACADB9-D496-4A27-A58F-C74106F685EE}"/>
    <dgm:cxn modelId="{C77E68FA-3CC4-46AA-90B8-3C8BBFF3F862}" srcId="{19DE0410-EDFD-4AF6-818A-1A864C8A2F25}" destId="{A018C07B-850A-41C7-B2A9-35AF207D5CAA}" srcOrd="4" destOrd="0" parTransId="{89447C3F-E7D7-4227-A935-F9EF152CA3A9}" sibTransId="{DB9B9E32-1A91-4A31-A3B0-AD1BB4B79764}"/>
    <dgm:cxn modelId="{F76132DB-0A31-4282-8A09-6B8668CB2209}" type="presParOf" srcId="{6D708FD4-C439-48BA-A1C5-05D9C3FB9301}" destId="{3CB49FE3-C2C2-4CDE-BC94-2DE282912449}" srcOrd="0" destOrd="0" presId="urn:microsoft.com/office/officeart/2005/8/layout/radial6"/>
    <dgm:cxn modelId="{5C83DFBE-ADBD-48DC-9080-9DB200776966}" type="presParOf" srcId="{6D708FD4-C439-48BA-A1C5-05D9C3FB9301}" destId="{1BA37860-D1F4-4BA4-A4E0-E4DF72428E92}" srcOrd="1" destOrd="0" presId="urn:microsoft.com/office/officeart/2005/8/layout/radial6"/>
    <dgm:cxn modelId="{7D92BAB8-621E-49A9-A5BB-6377B2D88777}" type="presParOf" srcId="{6D708FD4-C439-48BA-A1C5-05D9C3FB9301}" destId="{1F824BF7-62E7-4A75-B71E-81D561346029}" srcOrd="2" destOrd="0" presId="urn:microsoft.com/office/officeart/2005/8/layout/radial6"/>
    <dgm:cxn modelId="{33CB80FA-2AC1-477F-9071-B3CD69C3B138}" type="presParOf" srcId="{6D708FD4-C439-48BA-A1C5-05D9C3FB9301}" destId="{0361FFC1-EA16-4061-B5F8-CDF1E4A79B03}" srcOrd="3" destOrd="0" presId="urn:microsoft.com/office/officeart/2005/8/layout/radial6"/>
    <dgm:cxn modelId="{F399D912-76F5-44E6-B40D-8AFFDC1AC5F7}" type="presParOf" srcId="{6D708FD4-C439-48BA-A1C5-05D9C3FB9301}" destId="{B4785CBD-DE1A-4854-8468-7CFC2C2E05AA}" srcOrd="4" destOrd="0" presId="urn:microsoft.com/office/officeart/2005/8/layout/radial6"/>
    <dgm:cxn modelId="{13BABB2C-9338-4098-95D6-2915E8558C7E}" type="presParOf" srcId="{6D708FD4-C439-48BA-A1C5-05D9C3FB9301}" destId="{9F35BD62-E1F8-49B6-AED3-FA07FB6C7BE9}" srcOrd="5" destOrd="0" presId="urn:microsoft.com/office/officeart/2005/8/layout/radial6"/>
    <dgm:cxn modelId="{FA4FC3B4-5A82-446C-8AD3-525DC23D39C0}" type="presParOf" srcId="{6D708FD4-C439-48BA-A1C5-05D9C3FB9301}" destId="{36DF82B9-D4F3-45FF-8099-58A5FC45BC77}" srcOrd="6" destOrd="0" presId="urn:microsoft.com/office/officeart/2005/8/layout/radial6"/>
    <dgm:cxn modelId="{08FA5C69-AA54-4768-AA3F-C2B625462A90}" type="presParOf" srcId="{6D708FD4-C439-48BA-A1C5-05D9C3FB9301}" destId="{8CB26A30-B135-4A1B-BB65-C476DAD3874C}" srcOrd="7" destOrd="0" presId="urn:microsoft.com/office/officeart/2005/8/layout/radial6"/>
    <dgm:cxn modelId="{740C5E01-0F9E-41B3-BF4B-F42FE2AC00B1}" type="presParOf" srcId="{6D708FD4-C439-48BA-A1C5-05D9C3FB9301}" destId="{04D3EEA6-A0DA-43E9-A8FA-5233D49CA080}" srcOrd="8" destOrd="0" presId="urn:microsoft.com/office/officeart/2005/8/layout/radial6"/>
    <dgm:cxn modelId="{F1A8836A-F2E2-4EBC-8FD1-CA011AEE4395}" type="presParOf" srcId="{6D708FD4-C439-48BA-A1C5-05D9C3FB9301}" destId="{D7B5F34E-3A15-477E-84A5-AED87FDDF345}" srcOrd="9" destOrd="0" presId="urn:microsoft.com/office/officeart/2005/8/layout/radial6"/>
    <dgm:cxn modelId="{ABACC4A3-A9E8-4BD0-BDFB-E8417BFEDD33}" type="presParOf" srcId="{6D708FD4-C439-48BA-A1C5-05D9C3FB9301}" destId="{29B3B895-D9A3-43CE-A7EC-0623655D393A}" srcOrd="10" destOrd="0" presId="urn:microsoft.com/office/officeart/2005/8/layout/radial6"/>
    <dgm:cxn modelId="{F033EFD9-3DA6-466E-9091-5CA066B7EE75}" type="presParOf" srcId="{6D708FD4-C439-48BA-A1C5-05D9C3FB9301}" destId="{BCC07DD4-35CF-406B-B5D6-92AC7FB8B49E}" srcOrd="11" destOrd="0" presId="urn:microsoft.com/office/officeart/2005/8/layout/radial6"/>
    <dgm:cxn modelId="{40FD763E-09CB-49B9-91D3-713861C7F492}" type="presParOf" srcId="{6D708FD4-C439-48BA-A1C5-05D9C3FB9301}" destId="{553F58A0-1699-4677-8E2E-B00880902DE9}" srcOrd="12" destOrd="0" presId="urn:microsoft.com/office/officeart/2005/8/layout/radial6"/>
    <dgm:cxn modelId="{211DB7E2-C62C-41DB-8CE4-94910161397F}" type="presParOf" srcId="{6D708FD4-C439-48BA-A1C5-05D9C3FB9301}" destId="{81ECCB1F-1BAA-4D77-A66E-3129BA830485}" srcOrd="13" destOrd="0" presId="urn:microsoft.com/office/officeart/2005/8/layout/radial6"/>
    <dgm:cxn modelId="{AE49EB6D-91BA-4B0D-BB69-1125B3196EBC}" type="presParOf" srcId="{6D708FD4-C439-48BA-A1C5-05D9C3FB9301}" destId="{E8ECF5F4-A275-408B-82B9-A2C78FD7F5CB}" srcOrd="14" destOrd="0" presId="urn:microsoft.com/office/officeart/2005/8/layout/radial6"/>
    <dgm:cxn modelId="{41B7B37D-C3C5-4F2C-AFA9-431B944CA20D}" type="presParOf" srcId="{6D708FD4-C439-48BA-A1C5-05D9C3FB9301}" destId="{6AB4B345-00D0-4DA6-BB09-1DA8830AEDC9}" srcOrd="15" destOrd="0" presId="urn:microsoft.com/office/officeart/2005/8/layout/radial6"/>
    <dgm:cxn modelId="{58839FA1-4B51-4BEE-ADCB-1F6A4007B5CC}" type="presParOf" srcId="{6D708FD4-C439-48BA-A1C5-05D9C3FB9301}" destId="{36ECDDAB-09DD-4D89-BE0D-DDE8DC3667F9}" srcOrd="16" destOrd="0" presId="urn:microsoft.com/office/officeart/2005/8/layout/radial6"/>
    <dgm:cxn modelId="{8028AD8D-88A4-43B9-977C-78127575F5B4}" type="presParOf" srcId="{6D708FD4-C439-48BA-A1C5-05D9C3FB9301}" destId="{80CFB52A-3F14-4FE7-905A-7061EBD75D97}" srcOrd="17" destOrd="0" presId="urn:microsoft.com/office/officeart/2005/8/layout/radial6"/>
    <dgm:cxn modelId="{DF581B54-FE48-4818-8305-19EE6BE4864F}" type="presParOf" srcId="{6D708FD4-C439-48BA-A1C5-05D9C3FB9301}" destId="{2E78548B-BA5D-4417-A141-72C8C16403FA}" srcOrd="18" destOrd="0" presId="urn:microsoft.com/office/officeart/2005/8/layout/radial6"/>
    <dgm:cxn modelId="{267A0BA7-A5A2-4D13-A761-F99D0DE058A2}" type="presParOf" srcId="{6D708FD4-C439-48BA-A1C5-05D9C3FB9301}" destId="{9D18679D-B016-41EA-AB2B-54F541721FBE}" srcOrd="19" destOrd="0" presId="urn:microsoft.com/office/officeart/2005/8/layout/radial6"/>
    <dgm:cxn modelId="{42D1BD4B-F5B3-40B8-9B98-462BBE25FA7F}" type="presParOf" srcId="{6D708FD4-C439-48BA-A1C5-05D9C3FB9301}" destId="{D58F013E-4693-4D6A-AA76-743F8C32CC7F}" srcOrd="20" destOrd="0" presId="urn:microsoft.com/office/officeart/2005/8/layout/radial6"/>
    <dgm:cxn modelId="{D8F1268B-D64D-40C2-B356-46ACCB736D56}" type="presParOf" srcId="{6D708FD4-C439-48BA-A1C5-05D9C3FB9301}" destId="{79D6779F-86C8-4730-9AE4-4AF2CC6FEFA8}" srcOrd="21" destOrd="0" presId="urn:microsoft.com/office/officeart/2005/8/layout/radial6"/>
    <dgm:cxn modelId="{70458FD8-D5D2-4A78-8104-0D592E19C6EC}" type="presParOf" srcId="{6D708FD4-C439-48BA-A1C5-05D9C3FB9301}" destId="{0110701F-4A53-4EE0-A887-1BEE7F81CC71}" srcOrd="22" destOrd="0" presId="urn:microsoft.com/office/officeart/2005/8/layout/radial6"/>
    <dgm:cxn modelId="{58A6BE23-8A9F-4BB0-94FF-20D45ECE47B9}" type="presParOf" srcId="{6D708FD4-C439-48BA-A1C5-05D9C3FB9301}" destId="{4879F6F4-F0C4-4E22-9CCA-0543C7A0D517}" srcOrd="23" destOrd="0" presId="urn:microsoft.com/office/officeart/2005/8/layout/radial6"/>
    <dgm:cxn modelId="{7487BC71-66B6-4CFD-AC42-D9284418301A}" type="presParOf" srcId="{6D708FD4-C439-48BA-A1C5-05D9C3FB9301}" destId="{3C8D0DAC-669F-4C8F-887C-930E989FCA0A}" srcOrd="24" destOrd="0" presId="urn:microsoft.com/office/officeart/2005/8/layout/radial6"/>
    <dgm:cxn modelId="{D409FA9E-E94B-4501-AA01-48CFF3460B91}" type="presParOf" srcId="{6D708FD4-C439-48BA-A1C5-05D9C3FB9301}" destId="{E2F40B32-714F-4018-959A-346E032C2400}" srcOrd="25" destOrd="0" presId="urn:microsoft.com/office/officeart/2005/8/layout/radial6"/>
    <dgm:cxn modelId="{A7C64D1D-C927-4E17-837F-03F1AFABD1A2}" type="presParOf" srcId="{6D708FD4-C439-48BA-A1C5-05D9C3FB9301}" destId="{005C6630-8DEE-49C1-8E11-3EB4014E2DED}" srcOrd="26" destOrd="0" presId="urn:microsoft.com/office/officeart/2005/8/layout/radial6"/>
    <dgm:cxn modelId="{9B01D040-59C2-4649-AE3D-06C88571D682}" type="presParOf" srcId="{6D708FD4-C439-48BA-A1C5-05D9C3FB9301}" destId="{3B3EFC1C-AD80-4616-847B-829B5A8CE063}" srcOrd="27" destOrd="0" presId="urn:microsoft.com/office/officeart/2005/8/layout/radial6"/>
    <dgm:cxn modelId="{CF1021E3-0AA6-4A98-B8A9-6CDBEE16E738}" type="presParOf" srcId="{6D708FD4-C439-48BA-A1C5-05D9C3FB9301}" destId="{601F93D8-CB06-4638-88D0-73E5A5D1DB3E}" srcOrd="28" destOrd="0" presId="urn:microsoft.com/office/officeart/2005/8/layout/radial6"/>
    <dgm:cxn modelId="{C98A9E4C-2C4A-4B7B-A5F9-06777331B1FE}" type="presParOf" srcId="{6D708FD4-C439-48BA-A1C5-05D9C3FB9301}" destId="{F7C5E5A9-75E6-4341-9C7E-679B9ABB55F9}" srcOrd="29" destOrd="0" presId="urn:microsoft.com/office/officeart/2005/8/layout/radial6"/>
    <dgm:cxn modelId="{92FC748E-D54F-4B56-AF39-3075C904C512}" type="presParOf" srcId="{6D708FD4-C439-48BA-A1C5-05D9C3FB9301}" destId="{157D7C15-1F5B-404A-9B3D-E424C3DB4B22}"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5EF52B-E46C-41E7-BC46-0D48BC631CCF}" type="doc">
      <dgm:prSet loTypeId="urn:microsoft.com/office/officeart/2005/8/layout/radial6" loCatId="cycle" qsTypeId="urn:microsoft.com/office/officeart/2005/8/quickstyle/3d1" qsCatId="3D" csTypeId="urn:microsoft.com/office/officeart/2005/8/colors/colorful4" csCatId="colorful" phldr="1"/>
      <dgm:spPr/>
      <dgm:t>
        <a:bodyPr/>
        <a:lstStyle/>
        <a:p>
          <a:endParaRPr lang="zh-HK" altLang="en-US"/>
        </a:p>
      </dgm:t>
    </dgm:pt>
    <dgm:pt modelId="{19DE0410-EDFD-4AF6-818A-1A864C8A2F25}">
      <dgm:prSet phldrT="[Text]" custT="1"/>
      <dgm:spPr/>
      <dgm:t>
        <a:bodyPr/>
        <a:lstStyle/>
        <a:p>
          <a:r>
            <a:rPr lang="en-US" altLang="zh-HK" sz="1400" b="1" dirty="0"/>
            <a:t>10 Trends of the Extreme Future</a:t>
          </a:r>
          <a:endParaRPr lang="zh-HK" altLang="en-US" sz="1400" b="1" dirty="0"/>
        </a:p>
      </dgm:t>
    </dgm:pt>
    <dgm:pt modelId="{A2AF498C-1188-44C2-9399-AE1BEDBFD5AA}" type="parTrans" cxnId="{5E971DF3-88B1-419F-B781-C3ABC82080B9}">
      <dgm:prSet/>
      <dgm:spPr/>
      <dgm:t>
        <a:bodyPr/>
        <a:lstStyle/>
        <a:p>
          <a:endParaRPr lang="zh-HK" altLang="en-US" sz="2000" b="1"/>
        </a:p>
      </dgm:t>
    </dgm:pt>
    <dgm:pt modelId="{F2646E45-6E6D-4D03-AD44-B57B386E216C}" type="sibTrans" cxnId="{5E971DF3-88B1-419F-B781-C3ABC82080B9}">
      <dgm:prSet/>
      <dgm:spPr/>
      <dgm:t>
        <a:bodyPr/>
        <a:lstStyle/>
        <a:p>
          <a:endParaRPr lang="zh-HK" altLang="en-US" sz="2000" b="1"/>
        </a:p>
      </dgm:t>
    </dgm:pt>
    <dgm:pt modelId="{81898861-69BD-4A53-94F5-4968412CAB6F}">
      <dgm:prSet phldrT="[Text]" custT="1"/>
      <dgm:spPr/>
      <dgm:t>
        <a:bodyPr/>
        <a:lstStyle/>
        <a:p>
          <a:r>
            <a:rPr lang="en-US" altLang="zh-HK" sz="900" b="1" dirty="0"/>
            <a:t>Weird Science </a:t>
          </a:r>
          <a:endParaRPr lang="zh-HK" altLang="en-US" sz="900" b="1" dirty="0"/>
        </a:p>
      </dgm:t>
    </dgm:pt>
    <dgm:pt modelId="{EAA8AAE8-022E-4A57-8C0B-8C8E888D7E13}" type="parTrans" cxnId="{01410CF6-23AA-439F-8CBA-A8A4C38C8E1C}">
      <dgm:prSet/>
      <dgm:spPr/>
      <dgm:t>
        <a:bodyPr/>
        <a:lstStyle/>
        <a:p>
          <a:endParaRPr lang="zh-HK" altLang="en-US" sz="2000" b="1"/>
        </a:p>
      </dgm:t>
    </dgm:pt>
    <dgm:pt modelId="{EFACADB9-D496-4A27-A58F-C74106F685EE}" type="sibTrans" cxnId="{01410CF6-23AA-439F-8CBA-A8A4C38C8E1C}">
      <dgm:prSet/>
      <dgm:spPr/>
      <dgm:t>
        <a:bodyPr/>
        <a:lstStyle/>
        <a:p>
          <a:endParaRPr lang="zh-HK" altLang="en-US" sz="2000" b="1"/>
        </a:p>
      </dgm:t>
    </dgm:pt>
    <dgm:pt modelId="{1EEA0BD3-CD33-4FAB-A33D-BA236E05CC0E}">
      <dgm:prSet phldrT="[Text]" custT="1"/>
      <dgm:spPr/>
      <dgm:t>
        <a:bodyPr/>
        <a:lstStyle/>
        <a:p>
          <a:r>
            <a:rPr lang="en-US" altLang="zh-HK" sz="900" b="1" dirty="0"/>
            <a:t>Future of Individual </a:t>
          </a:r>
          <a:endParaRPr lang="zh-HK" altLang="en-US" sz="900" b="1" dirty="0"/>
        </a:p>
      </dgm:t>
    </dgm:pt>
    <dgm:pt modelId="{EC18E404-5EFC-4E28-BEEC-F047E9BA5DE7}" type="parTrans" cxnId="{25AE979E-4D9E-46AB-B56F-6AFF05B1B4EA}">
      <dgm:prSet/>
      <dgm:spPr/>
      <dgm:t>
        <a:bodyPr/>
        <a:lstStyle/>
        <a:p>
          <a:endParaRPr lang="zh-HK" altLang="en-US" sz="2000" b="1"/>
        </a:p>
      </dgm:t>
    </dgm:pt>
    <dgm:pt modelId="{6F9572A7-5EF2-48A9-9A7F-2C79B99DBDE5}" type="sibTrans" cxnId="{25AE979E-4D9E-46AB-B56F-6AFF05B1B4EA}">
      <dgm:prSet/>
      <dgm:spPr/>
      <dgm:t>
        <a:bodyPr/>
        <a:lstStyle/>
        <a:p>
          <a:endParaRPr lang="zh-HK" altLang="en-US" sz="2000" b="1"/>
        </a:p>
      </dgm:t>
    </dgm:pt>
    <dgm:pt modelId="{D52EA6A0-0A89-49F6-95CC-E48E026ED919}">
      <dgm:prSet phldrT="[Text]" custT="1"/>
      <dgm:spPr/>
      <dgm:t>
        <a:bodyPr/>
        <a:lstStyle/>
        <a:p>
          <a:r>
            <a:rPr lang="en-US" altLang="zh-HK" sz="900" b="1" dirty="0"/>
            <a:t>Innovative Economy</a:t>
          </a:r>
          <a:endParaRPr lang="zh-HK" altLang="en-US" sz="900" b="1" dirty="0"/>
        </a:p>
      </dgm:t>
    </dgm:pt>
    <dgm:pt modelId="{D50094AA-C924-43B8-81BE-1E3425CF34D4}" type="parTrans" cxnId="{F3EE3BF1-4F7E-40DE-9432-0718B39ACE16}">
      <dgm:prSet/>
      <dgm:spPr/>
      <dgm:t>
        <a:bodyPr/>
        <a:lstStyle/>
        <a:p>
          <a:endParaRPr lang="zh-HK" altLang="en-US" sz="2000" b="1"/>
        </a:p>
      </dgm:t>
    </dgm:pt>
    <dgm:pt modelId="{354A7605-7488-4E84-A466-9389AA86F7F7}" type="sibTrans" cxnId="{F3EE3BF1-4F7E-40DE-9432-0718B39ACE16}">
      <dgm:prSet/>
      <dgm:spPr/>
      <dgm:t>
        <a:bodyPr/>
        <a:lstStyle/>
        <a:p>
          <a:endParaRPr lang="zh-HK" altLang="en-US" sz="2000" b="1"/>
        </a:p>
      </dgm:t>
    </dgm:pt>
    <dgm:pt modelId="{A018C07B-850A-41C7-B2A9-35AF207D5CAA}">
      <dgm:prSet phldrT="[Text]" custT="1"/>
      <dgm:spPr/>
      <dgm:t>
        <a:bodyPr/>
        <a:lstStyle/>
        <a:p>
          <a:r>
            <a:rPr lang="en-US" altLang="zh-HK" sz="900" b="1" dirty="0"/>
            <a:t>Securing the Future</a:t>
          </a:r>
          <a:endParaRPr lang="zh-HK" altLang="en-US" sz="900" b="1" dirty="0"/>
        </a:p>
      </dgm:t>
    </dgm:pt>
    <dgm:pt modelId="{89447C3F-E7D7-4227-A935-F9EF152CA3A9}" type="parTrans" cxnId="{C77E68FA-3CC4-46AA-90B8-3C8BBFF3F862}">
      <dgm:prSet/>
      <dgm:spPr/>
      <dgm:t>
        <a:bodyPr/>
        <a:lstStyle/>
        <a:p>
          <a:endParaRPr lang="zh-HK" altLang="en-US" sz="2000" b="1"/>
        </a:p>
      </dgm:t>
    </dgm:pt>
    <dgm:pt modelId="{DB9B9E32-1A91-4A31-A3B0-AD1BB4B79764}" type="sibTrans" cxnId="{C77E68FA-3CC4-46AA-90B8-3C8BBFF3F862}">
      <dgm:prSet/>
      <dgm:spPr/>
      <dgm:t>
        <a:bodyPr/>
        <a:lstStyle/>
        <a:p>
          <a:endParaRPr lang="zh-HK" altLang="en-US" sz="2000" b="1"/>
        </a:p>
      </dgm:t>
    </dgm:pt>
    <dgm:pt modelId="{442B81A2-BB0B-4409-A004-13B937C93D7F}">
      <dgm:prSet phldrT="[Text]" custT="1"/>
      <dgm:spPr/>
      <dgm:t>
        <a:bodyPr/>
        <a:lstStyle/>
        <a:p>
          <a:r>
            <a:rPr lang="en-US" altLang="zh-HK" sz="900" b="1" dirty="0"/>
            <a:t>US China Future </a:t>
          </a:r>
          <a:endParaRPr lang="zh-HK" altLang="en-US" sz="900" b="1" dirty="0"/>
        </a:p>
      </dgm:t>
    </dgm:pt>
    <dgm:pt modelId="{BDCC5DF1-9F89-4162-9377-B445551015C1}" type="parTrans" cxnId="{546B2BC9-38F7-4A77-93A1-E3B32CA4E08F}">
      <dgm:prSet/>
      <dgm:spPr/>
      <dgm:t>
        <a:bodyPr/>
        <a:lstStyle/>
        <a:p>
          <a:endParaRPr lang="zh-HK" altLang="en-US" sz="2000" b="1"/>
        </a:p>
      </dgm:t>
    </dgm:pt>
    <dgm:pt modelId="{EAF144BE-12EA-436F-9522-551CE3985244}" type="sibTrans" cxnId="{546B2BC9-38F7-4A77-93A1-E3B32CA4E08F}">
      <dgm:prSet/>
      <dgm:spPr/>
      <dgm:t>
        <a:bodyPr/>
        <a:lstStyle/>
        <a:p>
          <a:endParaRPr lang="zh-HK" altLang="en-US" sz="2000" b="1"/>
        </a:p>
      </dgm:t>
    </dgm:pt>
    <dgm:pt modelId="{928EF666-508A-4564-BDB9-0EE544CF6404}">
      <dgm:prSet phldrT="[Text]" custT="1"/>
      <dgm:spPr/>
      <dgm:t>
        <a:bodyPr/>
        <a:lstStyle/>
        <a:p>
          <a:r>
            <a:rPr lang="en-US" altLang="zh-HK" sz="900" b="1" dirty="0"/>
            <a:t>Globalization</a:t>
          </a:r>
          <a:endParaRPr lang="zh-HK" altLang="en-US" sz="900" b="1" dirty="0"/>
        </a:p>
      </dgm:t>
    </dgm:pt>
    <dgm:pt modelId="{2826E944-7A56-4309-B9F3-9DFFD3C131F2}" type="parTrans" cxnId="{AA474A9D-65EC-4C95-A394-90F7F99A0835}">
      <dgm:prSet/>
      <dgm:spPr/>
      <dgm:t>
        <a:bodyPr/>
        <a:lstStyle/>
        <a:p>
          <a:endParaRPr lang="zh-HK" altLang="en-US" sz="2000" b="1"/>
        </a:p>
      </dgm:t>
    </dgm:pt>
    <dgm:pt modelId="{131D30AA-8FE1-42C4-9128-CEA58F8B1739}" type="sibTrans" cxnId="{AA474A9D-65EC-4C95-A394-90F7F99A0835}">
      <dgm:prSet/>
      <dgm:spPr/>
      <dgm:t>
        <a:bodyPr/>
        <a:lstStyle/>
        <a:p>
          <a:endParaRPr lang="zh-HK" altLang="en-US" sz="2000" b="1"/>
        </a:p>
      </dgm:t>
    </dgm:pt>
    <dgm:pt modelId="{E638B889-9E16-42B2-95BF-44EB2E4A0445}">
      <dgm:prSet phldrT="[Text]" custT="1"/>
      <dgm:spPr/>
      <dgm:t>
        <a:bodyPr/>
        <a:lstStyle/>
        <a:p>
          <a:r>
            <a:rPr lang="en-US" altLang="zh-HK" sz="900" b="1" dirty="0"/>
            <a:t>Fueling the Future</a:t>
          </a:r>
          <a:endParaRPr lang="zh-HK" altLang="en-US" sz="900" b="1" dirty="0"/>
        </a:p>
      </dgm:t>
    </dgm:pt>
    <dgm:pt modelId="{E89871D7-D80E-43B4-B765-D824A4EB939B}" type="parTrans" cxnId="{23FDAA92-73E9-4A96-A51F-BA01B753F1C2}">
      <dgm:prSet/>
      <dgm:spPr/>
      <dgm:t>
        <a:bodyPr/>
        <a:lstStyle/>
        <a:p>
          <a:endParaRPr lang="zh-HK" altLang="en-US" sz="2000" b="1"/>
        </a:p>
      </dgm:t>
    </dgm:pt>
    <dgm:pt modelId="{87C20D61-414A-458B-AAEB-A56FC69CAC6E}" type="sibTrans" cxnId="{23FDAA92-73E9-4A96-A51F-BA01B753F1C2}">
      <dgm:prSet/>
      <dgm:spPr/>
      <dgm:t>
        <a:bodyPr/>
        <a:lstStyle/>
        <a:p>
          <a:endParaRPr lang="zh-HK" altLang="en-US" sz="2000" b="1"/>
        </a:p>
      </dgm:t>
    </dgm:pt>
    <dgm:pt modelId="{E45BD3CB-E241-4429-B754-845F0FB67BAC}">
      <dgm:prSet phldrT="[Text]" custT="1"/>
      <dgm:spPr/>
      <dgm:t>
        <a:bodyPr/>
        <a:lstStyle/>
        <a:p>
          <a:r>
            <a:rPr lang="en-US" altLang="zh-HK" sz="900" b="1" dirty="0"/>
            <a:t>Longevity Medicine </a:t>
          </a:r>
          <a:endParaRPr lang="zh-HK" altLang="en-US" sz="900" b="1" dirty="0"/>
        </a:p>
      </dgm:t>
    </dgm:pt>
    <dgm:pt modelId="{1A3F272B-F2EF-446F-98C1-EA7FA734DBDA}" type="parTrans" cxnId="{3146D29A-2D43-4FF8-B5F6-DFD8C72A1FEB}">
      <dgm:prSet/>
      <dgm:spPr/>
      <dgm:t>
        <a:bodyPr/>
        <a:lstStyle/>
        <a:p>
          <a:endParaRPr lang="zh-HK" altLang="en-US" sz="2000" b="1"/>
        </a:p>
      </dgm:t>
    </dgm:pt>
    <dgm:pt modelId="{86A5CAE8-2DA6-4012-9CCA-54B0BDE56B17}" type="sibTrans" cxnId="{3146D29A-2D43-4FF8-B5F6-DFD8C72A1FEB}">
      <dgm:prSet/>
      <dgm:spPr/>
      <dgm:t>
        <a:bodyPr/>
        <a:lstStyle/>
        <a:p>
          <a:endParaRPr lang="zh-HK" altLang="en-US" sz="2000" b="1"/>
        </a:p>
      </dgm:t>
    </dgm:pt>
    <dgm:pt modelId="{BCB08B77-2196-435C-978B-3D6E28B74995}">
      <dgm:prSet phldrT="[Text]" custT="1"/>
      <dgm:spPr/>
      <dgm:t>
        <a:bodyPr/>
        <a:lstStyle/>
        <a:p>
          <a:r>
            <a:rPr lang="en-US" altLang="zh-HK" sz="900" b="1" dirty="0"/>
            <a:t>Climate Change</a:t>
          </a:r>
          <a:endParaRPr lang="zh-HK" altLang="en-US" sz="900" b="1" dirty="0"/>
        </a:p>
      </dgm:t>
    </dgm:pt>
    <dgm:pt modelId="{916C3A42-CB40-4DB3-8517-E6FFA7BB0094}" type="parTrans" cxnId="{69795744-C083-4621-AC2F-F83D9DC95174}">
      <dgm:prSet/>
      <dgm:spPr/>
      <dgm:t>
        <a:bodyPr/>
        <a:lstStyle/>
        <a:p>
          <a:endParaRPr lang="zh-HK" altLang="en-US" sz="2000" b="1"/>
        </a:p>
      </dgm:t>
    </dgm:pt>
    <dgm:pt modelId="{0157AD5F-F89A-4051-9DA0-E9EFE8371E4C}" type="sibTrans" cxnId="{69795744-C083-4621-AC2F-F83D9DC95174}">
      <dgm:prSet/>
      <dgm:spPr/>
      <dgm:t>
        <a:bodyPr/>
        <a:lstStyle/>
        <a:p>
          <a:endParaRPr lang="zh-HK" altLang="en-US" sz="2000" b="1"/>
        </a:p>
      </dgm:t>
    </dgm:pt>
    <dgm:pt modelId="{73662B17-6ECB-4BB2-B299-4CF973A471B8}">
      <dgm:prSet phldrT="[Text]" custT="1"/>
      <dgm:spPr/>
      <dgm:t>
        <a:bodyPr/>
        <a:lstStyle/>
        <a:p>
          <a:r>
            <a:rPr lang="en-US" altLang="zh-HK" sz="900" b="1"/>
            <a:t>Next </a:t>
          </a:r>
          <a:r>
            <a:rPr lang="en-US" altLang="zh-HK" sz="900" b="1" dirty="0"/>
            <a:t>Work Force </a:t>
          </a:r>
          <a:endParaRPr lang="zh-HK" altLang="en-US" sz="900" b="1" dirty="0"/>
        </a:p>
      </dgm:t>
    </dgm:pt>
    <dgm:pt modelId="{0F73FF8C-E265-460E-8A89-7F751BDD5C57}" type="parTrans" cxnId="{9ADFFC88-8C82-449F-96B3-4622560783A9}">
      <dgm:prSet/>
      <dgm:spPr/>
      <dgm:t>
        <a:bodyPr/>
        <a:lstStyle/>
        <a:p>
          <a:endParaRPr lang="zh-HK" altLang="en-US"/>
        </a:p>
      </dgm:t>
    </dgm:pt>
    <dgm:pt modelId="{0BAAD229-DF97-4EC0-96CA-A71B1845E53F}" type="sibTrans" cxnId="{9ADFFC88-8C82-449F-96B3-4622560783A9}">
      <dgm:prSet/>
      <dgm:spPr/>
      <dgm:t>
        <a:bodyPr/>
        <a:lstStyle/>
        <a:p>
          <a:endParaRPr lang="zh-HK" altLang="en-US"/>
        </a:p>
      </dgm:t>
    </dgm:pt>
    <dgm:pt modelId="{6D708FD4-C439-48BA-A1C5-05D9C3FB9301}" type="pres">
      <dgm:prSet presAssocID="{3E5EF52B-E46C-41E7-BC46-0D48BC631CCF}" presName="Name0" presStyleCnt="0">
        <dgm:presLayoutVars>
          <dgm:chMax val="1"/>
          <dgm:dir/>
          <dgm:animLvl val="ctr"/>
          <dgm:resizeHandles val="exact"/>
        </dgm:presLayoutVars>
      </dgm:prSet>
      <dgm:spPr/>
    </dgm:pt>
    <dgm:pt modelId="{3CB49FE3-C2C2-4CDE-BC94-2DE282912449}" type="pres">
      <dgm:prSet presAssocID="{19DE0410-EDFD-4AF6-818A-1A864C8A2F25}" presName="centerShape" presStyleLbl="node0" presStyleIdx="0" presStyleCnt="1"/>
      <dgm:spPr/>
    </dgm:pt>
    <dgm:pt modelId="{1BA37860-D1F4-4BA4-A4E0-E4DF72428E92}" type="pres">
      <dgm:prSet presAssocID="{81898861-69BD-4A53-94F5-4968412CAB6F}" presName="node" presStyleLbl="node1" presStyleIdx="0" presStyleCnt="10">
        <dgm:presLayoutVars>
          <dgm:bulletEnabled val="1"/>
        </dgm:presLayoutVars>
      </dgm:prSet>
      <dgm:spPr/>
    </dgm:pt>
    <dgm:pt modelId="{1F824BF7-62E7-4A75-B71E-81D561346029}" type="pres">
      <dgm:prSet presAssocID="{81898861-69BD-4A53-94F5-4968412CAB6F}" presName="dummy" presStyleCnt="0"/>
      <dgm:spPr/>
    </dgm:pt>
    <dgm:pt modelId="{0361FFC1-EA16-4061-B5F8-CDF1E4A79B03}" type="pres">
      <dgm:prSet presAssocID="{EFACADB9-D496-4A27-A58F-C74106F685EE}" presName="sibTrans" presStyleLbl="sibTrans2D1" presStyleIdx="0" presStyleCnt="10"/>
      <dgm:spPr/>
    </dgm:pt>
    <dgm:pt modelId="{B4785CBD-DE1A-4854-8468-7CFC2C2E05AA}" type="pres">
      <dgm:prSet presAssocID="{1EEA0BD3-CD33-4FAB-A33D-BA236E05CC0E}" presName="node" presStyleLbl="node1" presStyleIdx="1" presStyleCnt="10">
        <dgm:presLayoutVars>
          <dgm:bulletEnabled val="1"/>
        </dgm:presLayoutVars>
      </dgm:prSet>
      <dgm:spPr/>
    </dgm:pt>
    <dgm:pt modelId="{9F35BD62-E1F8-49B6-AED3-FA07FB6C7BE9}" type="pres">
      <dgm:prSet presAssocID="{1EEA0BD3-CD33-4FAB-A33D-BA236E05CC0E}" presName="dummy" presStyleCnt="0"/>
      <dgm:spPr/>
    </dgm:pt>
    <dgm:pt modelId="{36DF82B9-D4F3-45FF-8099-58A5FC45BC77}" type="pres">
      <dgm:prSet presAssocID="{6F9572A7-5EF2-48A9-9A7F-2C79B99DBDE5}" presName="sibTrans" presStyleLbl="sibTrans2D1" presStyleIdx="1" presStyleCnt="10"/>
      <dgm:spPr/>
    </dgm:pt>
    <dgm:pt modelId="{8CB26A30-B135-4A1B-BB65-C476DAD3874C}" type="pres">
      <dgm:prSet presAssocID="{D52EA6A0-0A89-49F6-95CC-E48E026ED919}" presName="node" presStyleLbl="node1" presStyleIdx="2" presStyleCnt="10">
        <dgm:presLayoutVars>
          <dgm:bulletEnabled val="1"/>
        </dgm:presLayoutVars>
      </dgm:prSet>
      <dgm:spPr/>
    </dgm:pt>
    <dgm:pt modelId="{04D3EEA6-A0DA-43E9-A8FA-5233D49CA080}" type="pres">
      <dgm:prSet presAssocID="{D52EA6A0-0A89-49F6-95CC-E48E026ED919}" presName="dummy" presStyleCnt="0"/>
      <dgm:spPr/>
    </dgm:pt>
    <dgm:pt modelId="{D7B5F34E-3A15-477E-84A5-AED87FDDF345}" type="pres">
      <dgm:prSet presAssocID="{354A7605-7488-4E84-A466-9389AA86F7F7}" presName="sibTrans" presStyleLbl="sibTrans2D1" presStyleIdx="2" presStyleCnt="10"/>
      <dgm:spPr/>
    </dgm:pt>
    <dgm:pt modelId="{29B3B895-D9A3-43CE-A7EC-0623655D393A}" type="pres">
      <dgm:prSet presAssocID="{73662B17-6ECB-4BB2-B299-4CF973A471B8}" presName="node" presStyleLbl="node1" presStyleIdx="3" presStyleCnt="10">
        <dgm:presLayoutVars>
          <dgm:bulletEnabled val="1"/>
        </dgm:presLayoutVars>
      </dgm:prSet>
      <dgm:spPr/>
    </dgm:pt>
    <dgm:pt modelId="{BCC07DD4-35CF-406B-B5D6-92AC7FB8B49E}" type="pres">
      <dgm:prSet presAssocID="{73662B17-6ECB-4BB2-B299-4CF973A471B8}" presName="dummy" presStyleCnt="0"/>
      <dgm:spPr/>
    </dgm:pt>
    <dgm:pt modelId="{553F58A0-1699-4677-8E2E-B00880902DE9}" type="pres">
      <dgm:prSet presAssocID="{0BAAD229-DF97-4EC0-96CA-A71B1845E53F}" presName="sibTrans" presStyleLbl="sibTrans2D1" presStyleIdx="3" presStyleCnt="10"/>
      <dgm:spPr/>
    </dgm:pt>
    <dgm:pt modelId="{81ECCB1F-1BAA-4D77-A66E-3129BA830485}" type="pres">
      <dgm:prSet presAssocID="{A018C07B-850A-41C7-B2A9-35AF207D5CAA}" presName="node" presStyleLbl="node1" presStyleIdx="4" presStyleCnt="10">
        <dgm:presLayoutVars>
          <dgm:bulletEnabled val="1"/>
        </dgm:presLayoutVars>
      </dgm:prSet>
      <dgm:spPr/>
    </dgm:pt>
    <dgm:pt modelId="{E8ECF5F4-A275-408B-82B9-A2C78FD7F5CB}" type="pres">
      <dgm:prSet presAssocID="{A018C07B-850A-41C7-B2A9-35AF207D5CAA}" presName="dummy" presStyleCnt="0"/>
      <dgm:spPr/>
    </dgm:pt>
    <dgm:pt modelId="{6AB4B345-00D0-4DA6-BB09-1DA8830AEDC9}" type="pres">
      <dgm:prSet presAssocID="{DB9B9E32-1A91-4A31-A3B0-AD1BB4B79764}" presName="sibTrans" presStyleLbl="sibTrans2D1" presStyleIdx="4" presStyleCnt="10"/>
      <dgm:spPr/>
    </dgm:pt>
    <dgm:pt modelId="{36ECDDAB-09DD-4D89-BE0D-DDE8DC3667F9}" type="pres">
      <dgm:prSet presAssocID="{442B81A2-BB0B-4409-A004-13B937C93D7F}" presName="node" presStyleLbl="node1" presStyleIdx="5" presStyleCnt="10">
        <dgm:presLayoutVars>
          <dgm:bulletEnabled val="1"/>
        </dgm:presLayoutVars>
      </dgm:prSet>
      <dgm:spPr/>
    </dgm:pt>
    <dgm:pt modelId="{80CFB52A-3F14-4FE7-905A-7061EBD75D97}" type="pres">
      <dgm:prSet presAssocID="{442B81A2-BB0B-4409-A004-13B937C93D7F}" presName="dummy" presStyleCnt="0"/>
      <dgm:spPr/>
    </dgm:pt>
    <dgm:pt modelId="{2E78548B-BA5D-4417-A141-72C8C16403FA}" type="pres">
      <dgm:prSet presAssocID="{EAF144BE-12EA-436F-9522-551CE3985244}" presName="sibTrans" presStyleLbl="sibTrans2D1" presStyleIdx="5" presStyleCnt="10"/>
      <dgm:spPr/>
    </dgm:pt>
    <dgm:pt modelId="{9D18679D-B016-41EA-AB2B-54F541721FBE}" type="pres">
      <dgm:prSet presAssocID="{928EF666-508A-4564-BDB9-0EE544CF6404}" presName="node" presStyleLbl="node1" presStyleIdx="6" presStyleCnt="10">
        <dgm:presLayoutVars>
          <dgm:bulletEnabled val="1"/>
        </dgm:presLayoutVars>
      </dgm:prSet>
      <dgm:spPr/>
    </dgm:pt>
    <dgm:pt modelId="{D58F013E-4693-4D6A-AA76-743F8C32CC7F}" type="pres">
      <dgm:prSet presAssocID="{928EF666-508A-4564-BDB9-0EE544CF6404}" presName="dummy" presStyleCnt="0"/>
      <dgm:spPr/>
    </dgm:pt>
    <dgm:pt modelId="{79D6779F-86C8-4730-9AE4-4AF2CC6FEFA8}" type="pres">
      <dgm:prSet presAssocID="{131D30AA-8FE1-42C4-9128-CEA58F8B1739}" presName="sibTrans" presStyleLbl="sibTrans2D1" presStyleIdx="6" presStyleCnt="10"/>
      <dgm:spPr/>
    </dgm:pt>
    <dgm:pt modelId="{0110701F-4A53-4EE0-A887-1BEE7F81CC71}" type="pres">
      <dgm:prSet presAssocID="{E638B889-9E16-42B2-95BF-44EB2E4A0445}" presName="node" presStyleLbl="node1" presStyleIdx="7" presStyleCnt="10">
        <dgm:presLayoutVars>
          <dgm:bulletEnabled val="1"/>
        </dgm:presLayoutVars>
      </dgm:prSet>
      <dgm:spPr/>
    </dgm:pt>
    <dgm:pt modelId="{4879F6F4-F0C4-4E22-9CCA-0543C7A0D517}" type="pres">
      <dgm:prSet presAssocID="{E638B889-9E16-42B2-95BF-44EB2E4A0445}" presName="dummy" presStyleCnt="0"/>
      <dgm:spPr/>
    </dgm:pt>
    <dgm:pt modelId="{3C8D0DAC-669F-4C8F-887C-930E989FCA0A}" type="pres">
      <dgm:prSet presAssocID="{87C20D61-414A-458B-AAEB-A56FC69CAC6E}" presName="sibTrans" presStyleLbl="sibTrans2D1" presStyleIdx="7" presStyleCnt="10"/>
      <dgm:spPr/>
    </dgm:pt>
    <dgm:pt modelId="{E2F40B32-714F-4018-959A-346E032C2400}" type="pres">
      <dgm:prSet presAssocID="{E45BD3CB-E241-4429-B754-845F0FB67BAC}" presName="node" presStyleLbl="node1" presStyleIdx="8" presStyleCnt="10">
        <dgm:presLayoutVars>
          <dgm:bulletEnabled val="1"/>
        </dgm:presLayoutVars>
      </dgm:prSet>
      <dgm:spPr/>
    </dgm:pt>
    <dgm:pt modelId="{005C6630-8DEE-49C1-8E11-3EB4014E2DED}" type="pres">
      <dgm:prSet presAssocID="{E45BD3CB-E241-4429-B754-845F0FB67BAC}" presName="dummy" presStyleCnt="0"/>
      <dgm:spPr/>
    </dgm:pt>
    <dgm:pt modelId="{3B3EFC1C-AD80-4616-847B-829B5A8CE063}" type="pres">
      <dgm:prSet presAssocID="{86A5CAE8-2DA6-4012-9CCA-54B0BDE56B17}" presName="sibTrans" presStyleLbl="sibTrans2D1" presStyleIdx="8" presStyleCnt="10"/>
      <dgm:spPr/>
    </dgm:pt>
    <dgm:pt modelId="{601F93D8-CB06-4638-88D0-73E5A5D1DB3E}" type="pres">
      <dgm:prSet presAssocID="{BCB08B77-2196-435C-978B-3D6E28B74995}" presName="node" presStyleLbl="node1" presStyleIdx="9" presStyleCnt="10">
        <dgm:presLayoutVars>
          <dgm:bulletEnabled val="1"/>
        </dgm:presLayoutVars>
      </dgm:prSet>
      <dgm:spPr/>
    </dgm:pt>
    <dgm:pt modelId="{F7C5E5A9-75E6-4341-9C7E-679B9ABB55F9}" type="pres">
      <dgm:prSet presAssocID="{BCB08B77-2196-435C-978B-3D6E28B74995}" presName="dummy" presStyleCnt="0"/>
      <dgm:spPr/>
    </dgm:pt>
    <dgm:pt modelId="{157D7C15-1F5B-404A-9B3D-E424C3DB4B22}" type="pres">
      <dgm:prSet presAssocID="{0157AD5F-F89A-4051-9DA0-E9EFE8371E4C}" presName="sibTrans" presStyleLbl="sibTrans2D1" presStyleIdx="9" presStyleCnt="10"/>
      <dgm:spPr/>
    </dgm:pt>
  </dgm:ptLst>
  <dgm:cxnLst>
    <dgm:cxn modelId="{9825BB0B-C674-4B75-835E-2317587C3C7D}" type="presOf" srcId="{BCB08B77-2196-435C-978B-3D6E28B74995}" destId="{601F93D8-CB06-4638-88D0-73E5A5D1DB3E}" srcOrd="0" destOrd="0" presId="urn:microsoft.com/office/officeart/2005/8/layout/radial6"/>
    <dgm:cxn modelId="{1C6D9A2E-C7A2-4404-BE23-A35BC43CE2DA}" type="presOf" srcId="{E638B889-9E16-42B2-95BF-44EB2E4A0445}" destId="{0110701F-4A53-4EE0-A887-1BEE7F81CC71}" srcOrd="0" destOrd="0" presId="urn:microsoft.com/office/officeart/2005/8/layout/radial6"/>
    <dgm:cxn modelId="{EB5BC33E-BAD5-4685-8266-3C04AEFBC50F}" type="presOf" srcId="{86A5CAE8-2DA6-4012-9CCA-54B0BDE56B17}" destId="{3B3EFC1C-AD80-4616-847B-829B5A8CE063}" srcOrd="0" destOrd="0" presId="urn:microsoft.com/office/officeart/2005/8/layout/radial6"/>
    <dgm:cxn modelId="{48FEDF3F-3C4A-4ED1-A366-E3FC52AD5757}" type="presOf" srcId="{73662B17-6ECB-4BB2-B299-4CF973A471B8}" destId="{29B3B895-D9A3-43CE-A7EC-0623655D393A}" srcOrd="0" destOrd="0" presId="urn:microsoft.com/office/officeart/2005/8/layout/radial6"/>
    <dgm:cxn modelId="{9CE1B143-EC45-4EE2-B61A-30A8B69A6BBE}" type="presOf" srcId="{3E5EF52B-E46C-41E7-BC46-0D48BC631CCF}" destId="{6D708FD4-C439-48BA-A1C5-05D9C3FB9301}" srcOrd="0" destOrd="0" presId="urn:microsoft.com/office/officeart/2005/8/layout/radial6"/>
    <dgm:cxn modelId="{69795744-C083-4621-AC2F-F83D9DC95174}" srcId="{19DE0410-EDFD-4AF6-818A-1A864C8A2F25}" destId="{BCB08B77-2196-435C-978B-3D6E28B74995}" srcOrd="9" destOrd="0" parTransId="{916C3A42-CB40-4DB3-8517-E6FFA7BB0094}" sibTransId="{0157AD5F-F89A-4051-9DA0-E9EFE8371E4C}"/>
    <dgm:cxn modelId="{9B42ED48-064B-4632-B781-858A7FC370AD}" type="presOf" srcId="{19DE0410-EDFD-4AF6-818A-1A864C8A2F25}" destId="{3CB49FE3-C2C2-4CDE-BC94-2DE282912449}" srcOrd="0" destOrd="0" presId="urn:microsoft.com/office/officeart/2005/8/layout/radial6"/>
    <dgm:cxn modelId="{325E3949-3B67-4DC7-9D88-DD900B49B851}" type="presOf" srcId="{131D30AA-8FE1-42C4-9128-CEA58F8B1739}" destId="{79D6779F-86C8-4730-9AE4-4AF2CC6FEFA8}" srcOrd="0" destOrd="0" presId="urn:microsoft.com/office/officeart/2005/8/layout/radial6"/>
    <dgm:cxn modelId="{59FBDA49-61DD-4593-B0CE-577DC540F816}" type="presOf" srcId="{928EF666-508A-4564-BDB9-0EE544CF6404}" destId="{9D18679D-B016-41EA-AB2B-54F541721FBE}" srcOrd="0" destOrd="0" presId="urn:microsoft.com/office/officeart/2005/8/layout/radial6"/>
    <dgm:cxn modelId="{2B56F54C-8EBF-4D48-9244-9380C4290A26}" type="presOf" srcId="{354A7605-7488-4E84-A466-9389AA86F7F7}" destId="{D7B5F34E-3A15-477E-84A5-AED87FDDF345}" srcOrd="0" destOrd="0" presId="urn:microsoft.com/office/officeart/2005/8/layout/radial6"/>
    <dgm:cxn modelId="{5B179F4E-EF5F-454B-A618-738FC94FCAC6}" type="presOf" srcId="{D52EA6A0-0A89-49F6-95CC-E48E026ED919}" destId="{8CB26A30-B135-4A1B-BB65-C476DAD3874C}" srcOrd="0" destOrd="0" presId="urn:microsoft.com/office/officeart/2005/8/layout/radial6"/>
    <dgm:cxn modelId="{34918D50-3E25-4E69-A7E2-F39591BE2C58}" type="presOf" srcId="{87C20D61-414A-458B-AAEB-A56FC69CAC6E}" destId="{3C8D0DAC-669F-4C8F-887C-930E989FCA0A}" srcOrd="0" destOrd="0" presId="urn:microsoft.com/office/officeart/2005/8/layout/radial6"/>
    <dgm:cxn modelId="{C21BF177-899E-4479-B931-8CB32F5E2869}" type="presOf" srcId="{0157AD5F-F89A-4051-9DA0-E9EFE8371E4C}" destId="{157D7C15-1F5B-404A-9B3D-E424C3DB4B22}" srcOrd="0" destOrd="0" presId="urn:microsoft.com/office/officeart/2005/8/layout/radial6"/>
    <dgm:cxn modelId="{A1913159-B807-4458-BBF7-9675639A2B40}" type="presOf" srcId="{A018C07B-850A-41C7-B2A9-35AF207D5CAA}" destId="{81ECCB1F-1BAA-4D77-A66E-3129BA830485}" srcOrd="0" destOrd="0" presId="urn:microsoft.com/office/officeart/2005/8/layout/radial6"/>
    <dgm:cxn modelId="{3F21347C-C7AA-47F3-BE67-E6E79CC9C796}" type="presOf" srcId="{442B81A2-BB0B-4409-A004-13B937C93D7F}" destId="{36ECDDAB-09DD-4D89-BE0D-DDE8DC3667F9}" srcOrd="0" destOrd="0" presId="urn:microsoft.com/office/officeart/2005/8/layout/radial6"/>
    <dgm:cxn modelId="{C4C29883-3BD4-4E01-97DB-94686C8493B1}" type="presOf" srcId="{81898861-69BD-4A53-94F5-4968412CAB6F}" destId="{1BA37860-D1F4-4BA4-A4E0-E4DF72428E92}" srcOrd="0" destOrd="0" presId="urn:microsoft.com/office/officeart/2005/8/layout/radial6"/>
    <dgm:cxn modelId="{9ADFFC88-8C82-449F-96B3-4622560783A9}" srcId="{19DE0410-EDFD-4AF6-818A-1A864C8A2F25}" destId="{73662B17-6ECB-4BB2-B299-4CF973A471B8}" srcOrd="3" destOrd="0" parTransId="{0F73FF8C-E265-460E-8A89-7F751BDD5C57}" sibTransId="{0BAAD229-DF97-4EC0-96CA-A71B1845E53F}"/>
    <dgm:cxn modelId="{7BFC828F-56DB-47A7-A76A-AF224946459A}" type="presOf" srcId="{6F9572A7-5EF2-48A9-9A7F-2C79B99DBDE5}" destId="{36DF82B9-D4F3-45FF-8099-58A5FC45BC77}" srcOrd="0" destOrd="0" presId="urn:microsoft.com/office/officeart/2005/8/layout/radial6"/>
    <dgm:cxn modelId="{23FDAA92-73E9-4A96-A51F-BA01B753F1C2}" srcId="{19DE0410-EDFD-4AF6-818A-1A864C8A2F25}" destId="{E638B889-9E16-42B2-95BF-44EB2E4A0445}" srcOrd="7" destOrd="0" parTransId="{E89871D7-D80E-43B4-B765-D824A4EB939B}" sibTransId="{87C20D61-414A-458B-AAEB-A56FC69CAC6E}"/>
    <dgm:cxn modelId="{3D675E9A-E8E8-4508-AF34-14C9232A9AA1}" type="presOf" srcId="{E45BD3CB-E241-4429-B754-845F0FB67BAC}" destId="{E2F40B32-714F-4018-959A-346E032C2400}" srcOrd="0" destOrd="0" presId="urn:microsoft.com/office/officeart/2005/8/layout/radial6"/>
    <dgm:cxn modelId="{3146D29A-2D43-4FF8-B5F6-DFD8C72A1FEB}" srcId="{19DE0410-EDFD-4AF6-818A-1A864C8A2F25}" destId="{E45BD3CB-E241-4429-B754-845F0FB67BAC}" srcOrd="8" destOrd="0" parTransId="{1A3F272B-F2EF-446F-98C1-EA7FA734DBDA}" sibTransId="{86A5CAE8-2DA6-4012-9CCA-54B0BDE56B17}"/>
    <dgm:cxn modelId="{AA474A9D-65EC-4C95-A394-90F7F99A0835}" srcId="{19DE0410-EDFD-4AF6-818A-1A864C8A2F25}" destId="{928EF666-508A-4564-BDB9-0EE544CF6404}" srcOrd="6" destOrd="0" parTransId="{2826E944-7A56-4309-B9F3-9DFFD3C131F2}" sibTransId="{131D30AA-8FE1-42C4-9128-CEA58F8B1739}"/>
    <dgm:cxn modelId="{25AE979E-4D9E-46AB-B56F-6AFF05B1B4EA}" srcId="{19DE0410-EDFD-4AF6-818A-1A864C8A2F25}" destId="{1EEA0BD3-CD33-4FAB-A33D-BA236E05CC0E}" srcOrd="1" destOrd="0" parTransId="{EC18E404-5EFC-4E28-BEEC-F047E9BA5DE7}" sibTransId="{6F9572A7-5EF2-48A9-9A7F-2C79B99DBDE5}"/>
    <dgm:cxn modelId="{6516CAB7-AD84-407B-888E-F8F007F5CFF0}" type="presOf" srcId="{EFACADB9-D496-4A27-A58F-C74106F685EE}" destId="{0361FFC1-EA16-4061-B5F8-CDF1E4A79B03}" srcOrd="0" destOrd="0" presId="urn:microsoft.com/office/officeart/2005/8/layout/radial6"/>
    <dgm:cxn modelId="{3A085EC6-200B-4284-B964-69B57EFD5C77}" type="presOf" srcId="{EAF144BE-12EA-436F-9522-551CE3985244}" destId="{2E78548B-BA5D-4417-A141-72C8C16403FA}" srcOrd="0" destOrd="0" presId="urn:microsoft.com/office/officeart/2005/8/layout/radial6"/>
    <dgm:cxn modelId="{546B2BC9-38F7-4A77-93A1-E3B32CA4E08F}" srcId="{19DE0410-EDFD-4AF6-818A-1A864C8A2F25}" destId="{442B81A2-BB0B-4409-A004-13B937C93D7F}" srcOrd="5" destOrd="0" parTransId="{BDCC5DF1-9F89-4162-9377-B445551015C1}" sibTransId="{EAF144BE-12EA-436F-9522-551CE3985244}"/>
    <dgm:cxn modelId="{0ACC02CF-1236-4500-A6DF-39D7BEABA40E}" type="presOf" srcId="{1EEA0BD3-CD33-4FAB-A33D-BA236E05CC0E}" destId="{B4785CBD-DE1A-4854-8468-7CFC2C2E05AA}" srcOrd="0" destOrd="0" presId="urn:microsoft.com/office/officeart/2005/8/layout/radial6"/>
    <dgm:cxn modelId="{ED1B38E3-0793-41FC-B12C-35696A478C68}" type="presOf" srcId="{DB9B9E32-1A91-4A31-A3B0-AD1BB4B79764}" destId="{6AB4B345-00D0-4DA6-BB09-1DA8830AEDC9}" srcOrd="0" destOrd="0" presId="urn:microsoft.com/office/officeart/2005/8/layout/radial6"/>
    <dgm:cxn modelId="{9AEBFEEF-0B8B-47AB-AF87-8DF4884C4051}" type="presOf" srcId="{0BAAD229-DF97-4EC0-96CA-A71B1845E53F}" destId="{553F58A0-1699-4677-8E2E-B00880902DE9}" srcOrd="0" destOrd="0" presId="urn:microsoft.com/office/officeart/2005/8/layout/radial6"/>
    <dgm:cxn modelId="{F3EE3BF1-4F7E-40DE-9432-0718B39ACE16}" srcId="{19DE0410-EDFD-4AF6-818A-1A864C8A2F25}" destId="{D52EA6A0-0A89-49F6-95CC-E48E026ED919}" srcOrd="2" destOrd="0" parTransId="{D50094AA-C924-43B8-81BE-1E3425CF34D4}" sibTransId="{354A7605-7488-4E84-A466-9389AA86F7F7}"/>
    <dgm:cxn modelId="{5E971DF3-88B1-419F-B781-C3ABC82080B9}" srcId="{3E5EF52B-E46C-41E7-BC46-0D48BC631CCF}" destId="{19DE0410-EDFD-4AF6-818A-1A864C8A2F25}" srcOrd="0" destOrd="0" parTransId="{A2AF498C-1188-44C2-9399-AE1BEDBFD5AA}" sibTransId="{F2646E45-6E6D-4D03-AD44-B57B386E216C}"/>
    <dgm:cxn modelId="{01410CF6-23AA-439F-8CBA-A8A4C38C8E1C}" srcId="{19DE0410-EDFD-4AF6-818A-1A864C8A2F25}" destId="{81898861-69BD-4A53-94F5-4968412CAB6F}" srcOrd="0" destOrd="0" parTransId="{EAA8AAE8-022E-4A57-8C0B-8C8E888D7E13}" sibTransId="{EFACADB9-D496-4A27-A58F-C74106F685EE}"/>
    <dgm:cxn modelId="{C77E68FA-3CC4-46AA-90B8-3C8BBFF3F862}" srcId="{19DE0410-EDFD-4AF6-818A-1A864C8A2F25}" destId="{A018C07B-850A-41C7-B2A9-35AF207D5CAA}" srcOrd="4" destOrd="0" parTransId="{89447C3F-E7D7-4227-A935-F9EF152CA3A9}" sibTransId="{DB9B9E32-1A91-4A31-A3B0-AD1BB4B79764}"/>
    <dgm:cxn modelId="{C3A5CCA1-EC10-474D-BA4D-3908C974CE9A}" type="presParOf" srcId="{6D708FD4-C439-48BA-A1C5-05D9C3FB9301}" destId="{3CB49FE3-C2C2-4CDE-BC94-2DE282912449}" srcOrd="0" destOrd="0" presId="urn:microsoft.com/office/officeart/2005/8/layout/radial6"/>
    <dgm:cxn modelId="{2BCA3B93-F661-4979-86E7-1ED86561106B}" type="presParOf" srcId="{6D708FD4-C439-48BA-A1C5-05D9C3FB9301}" destId="{1BA37860-D1F4-4BA4-A4E0-E4DF72428E92}" srcOrd="1" destOrd="0" presId="urn:microsoft.com/office/officeart/2005/8/layout/radial6"/>
    <dgm:cxn modelId="{8223213A-0E99-4AC1-9BF4-29EF6A9557A9}" type="presParOf" srcId="{6D708FD4-C439-48BA-A1C5-05D9C3FB9301}" destId="{1F824BF7-62E7-4A75-B71E-81D561346029}" srcOrd="2" destOrd="0" presId="urn:microsoft.com/office/officeart/2005/8/layout/radial6"/>
    <dgm:cxn modelId="{85B99802-E803-4EA7-BBD3-76A154CB3686}" type="presParOf" srcId="{6D708FD4-C439-48BA-A1C5-05D9C3FB9301}" destId="{0361FFC1-EA16-4061-B5F8-CDF1E4A79B03}" srcOrd="3" destOrd="0" presId="urn:microsoft.com/office/officeart/2005/8/layout/radial6"/>
    <dgm:cxn modelId="{08C64AC1-5AD8-4BCF-B64C-98EB5E230F7F}" type="presParOf" srcId="{6D708FD4-C439-48BA-A1C5-05D9C3FB9301}" destId="{B4785CBD-DE1A-4854-8468-7CFC2C2E05AA}" srcOrd="4" destOrd="0" presId="urn:microsoft.com/office/officeart/2005/8/layout/radial6"/>
    <dgm:cxn modelId="{D8768EE6-C3E2-4312-8291-637C7E8CB22D}" type="presParOf" srcId="{6D708FD4-C439-48BA-A1C5-05D9C3FB9301}" destId="{9F35BD62-E1F8-49B6-AED3-FA07FB6C7BE9}" srcOrd="5" destOrd="0" presId="urn:microsoft.com/office/officeart/2005/8/layout/radial6"/>
    <dgm:cxn modelId="{8D6586B1-7B7E-4AD2-A787-B1A24DEC8AEC}" type="presParOf" srcId="{6D708FD4-C439-48BA-A1C5-05D9C3FB9301}" destId="{36DF82B9-D4F3-45FF-8099-58A5FC45BC77}" srcOrd="6" destOrd="0" presId="urn:microsoft.com/office/officeart/2005/8/layout/radial6"/>
    <dgm:cxn modelId="{D3F18D0E-0E39-48FB-98D7-48C75611E6E3}" type="presParOf" srcId="{6D708FD4-C439-48BA-A1C5-05D9C3FB9301}" destId="{8CB26A30-B135-4A1B-BB65-C476DAD3874C}" srcOrd="7" destOrd="0" presId="urn:microsoft.com/office/officeart/2005/8/layout/radial6"/>
    <dgm:cxn modelId="{3C415A11-3211-439D-99C5-20B6696E5CB9}" type="presParOf" srcId="{6D708FD4-C439-48BA-A1C5-05D9C3FB9301}" destId="{04D3EEA6-A0DA-43E9-A8FA-5233D49CA080}" srcOrd="8" destOrd="0" presId="urn:microsoft.com/office/officeart/2005/8/layout/radial6"/>
    <dgm:cxn modelId="{7169ED35-2A0A-47A1-8968-B021CB9512EA}" type="presParOf" srcId="{6D708FD4-C439-48BA-A1C5-05D9C3FB9301}" destId="{D7B5F34E-3A15-477E-84A5-AED87FDDF345}" srcOrd="9" destOrd="0" presId="urn:microsoft.com/office/officeart/2005/8/layout/radial6"/>
    <dgm:cxn modelId="{B595CA9B-A137-4B80-81D7-9512B38B8DB8}" type="presParOf" srcId="{6D708FD4-C439-48BA-A1C5-05D9C3FB9301}" destId="{29B3B895-D9A3-43CE-A7EC-0623655D393A}" srcOrd="10" destOrd="0" presId="urn:microsoft.com/office/officeart/2005/8/layout/radial6"/>
    <dgm:cxn modelId="{3ADA4E36-694C-4CE0-904A-BFF23628ACE0}" type="presParOf" srcId="{6D708FD4-C439-48BA-A1C5-05D9C3FB9301}" destId="{BCC07DD4-35CF-406B-B5D6-92AC7FB8B49E}" srcOrd="11" destOrd="0" presId="urn:microsoft.com/office/officeart/2005/8/layout/radial6"/>
    <dgm:cxn modelId="{62228EF5-FD3A-45DD-8CED-D8BA852A7733}" type="presParOf" srcId="{6D708FD4-C439-48BA-A1C5-05D9C3FB9301}" destId="{553F58A0-1699-4677-8E2E-B00880902DE9}" srcOrd="12" destOrd="0" presId="urn:microsoft.com/office/officeart/2005/8/layout/radial6"/>
    <dgm:cxn modelId="{3AFAA84B-D93B-41CD-B5E1-F56DD2DA5F99}" type="presParOf" srcId="{6D708FD4-C439-48BA-A1C5-05D9C3FB9301}" destId="{81ECCB1F-1BAA-4D77-A66E-3129BA830485}" srcOrd="13" destOrd="0" presId="urn:microsoft.com/office/officeart/2005/8/layout/radial6"/>
    <dgm:cxn modelId="{12AA7A92-3B8B-4A7B-A8D9-A3EED92A5B03}" type="presParOf" srcId="{6D708FD4-C439-48BA-A1C5-05D9C3FB9301}" destId="{E8ECF5F4-A275-408B-82B9-A2C78FD7F5CB}" srcOrd="14" destOrd="0" presId="urn:microsoft.com/office/officeart/2005/8/layout/radial6"/>
    <dgm:cxn modelId="{4FCBEC1A-DC04-4717-83C0-6A2736CD07BA}" type="presParOf" srcId="{6D708FD4-C439-48BA-A1C5-05D9C3FB9301}" destId="{6AB4B345-00D0-4DA6-BB09-1DA8830AEDC9}" srcOrd="15" destOrd="0" presId="urn:microsoft.com/office/officeart/2005/8/layout/radial6"/>
    <dgm:cxn modelId="{F939C82D-709E-418E-823F-03E12BAA242E}" type="presParOf" srcId="{6D708FD4-C439-48BA-A1C5-05D9C3FB9301}" destId="{36ECDDAB-09DD-4D89-BE0D-DDE8DC3667F9}" srcOrd="16" destOrd="0" presId="urn:microsoft.com/office/officeart/2005/8/layout/radial6"/>
    <dgm:cxn modelId="{528620E7-CA48-4933-9B77-3CB305B73934}" type="presParOf" srcId="{6D708FD4-C439-48BA-A1C5-05D9C3FB9301}" destId="{80CFB52A-3F14-4FE7-905A-7061EBD75D97}" srcOrd="17" destOrd="0" presId="urn:microsoft.com/office/officeart/2005/8/layout/radial6"/>
    <dgm:cxn modelId="{2B3FF81C-A724-4B5F-880B-F4ECA2CD84F3}" type="presParOf" srcId="{6D708FD4-C439-48BA-A1C5-05D9C3FB9301}" destId="{2E78548B-BA5D-4417-A141-72C8C16403FA}" srcOrd="18" destOrd="0" presId="urn:microsoft.com/office/officeart/2005/8/layout/radial6"/>
    <dgm:cxn modelId="{55E2A05C-A99C-40AD-9CFD-47D7612FF2E6}" type="presParOf" srcId="{6D708FD4-C439-48BA-A1C5-05D9C3FB9301}" destId="{9D18679D-B016-41EA-AB2B-54F541721FBE}" srcOrd="19" destOrd="0" presId="urn:microsoft.com/office/officeart/2005/8/layout/radial6"/>
    <dgm:cxn modelId="{C593BF22-34C5-45A2-9A93-8666F409FD04}" type="presParOf" srcId="{6D708FD4-C439-48BA-A1C5-05D9C3FB9301}" destId="{D58F013E-4693-4D6A-AA76-743F8C32CC7F}" srcOrd="20" destOrd="0" presId="urn:microsoft.com/office/officeart/2005/8/layout/radial6"/>
    <dgm:cxn modelId="{1D850274-FC84-4954-8478-B7B78AD8DB85}" type="presParOf" srcId="{6D708FD4-C439-48BA-A1C5-05D9C3FB9301}" destId="{79D6779F-86C8-4730-9AE4-4AF2CC6FEFA8}" srcOrd="21" destOrd="0" presId="urn:microsoft.com/office/officeart/2005/8/layout/radial6"/>
    <dgm:cxn modelId="{CD28E128-425B-4B1B-B449-401B4D97C310}" type="presParOf" srcId="{6D708FD4-C439-48BA-A1C5-05D9C3FB9301}" destId="{0110701F-4A53-4EE0-A887-1BEE7F81CC71}" srcOrd="22" destOrd="0" presId="urn:microsoft.com/office/officeart/2005/8/layout/radial6"/>
    <dgm:cxn modelId="{DBC75E16-D14A-4091-88B2-76B8431D73DB}" type="presParOf" srcId="{6D708FD4-C439-48BA-A1C5-05D9C3FB9301}" destId="{4879F6F4-F0C4-4E22-9CCA-0543C7A0D517}" srcOrd="23" destOrd="0" presId="urn:microsoft.com/office/officeart/2005/8/layout/radial6"/>
    <dgm:cxn modelId="{40E1D044-C399-46F5-A184-5B3A89AC4B84}" type="presParOf" srcId="{6D708FD4-C439-48BA-A1C5-05D9C3FB9301}" destId="{3C8D0DAC-669F-4C8F-887C-930E989FCA0A}" srcOrd="24" destOrd="0" presId="urn:microsoft.com/office/officeart/2005/8/layout/radial6"/>
    <dgm:cxn modelId="{1476ADD8-26EE-478D-85EF-C8E20305E70E}" type="presParOf" srcId="{6D708FD4-C439-48BA-A1C5-05D9C3FB9301}" destId="{E2F40B32-714F-4018-959A-346E032C2400}" srcOrd="25" destOrd="0" presId="urn:microsoft.com/office/officeart/2005/8/layout/radial6"/>
    <dgm:cxn modelId="{B496701F-AE1F-49A2-9E53-EA74C907A9E5}" type="presParOf" srcId="{6D708FD4-C439-48BA-A1C5-05D9C3FB9301}" destId="{005C6630-8DEE-49C1-8E11-3EB4014E2DED}" srcOrd="26" destOrd="0" presId="urn:microsoft.com/office/officeart/2005/8/layout/radial6"/>
    <dgm:cxn modelId="{16BE93A6-FDFA-4D56-906B-F69307449501}" type="presParOf" srcId="{6D708FD4-C439-48BA-A1C5-05D9C3FB9301}" destId="{3B3EFC1C-AD80-4616-847B-829B5A8CE063}" srcOrd="27" destOrd="0" presId="urn:microsoft.com/office/officeart/2005/8/layout/radial6"/>
    <dgm:cxn modelId="{5872A148-AA9F-4BDE-839B-5C1E4E049DC1}" type="presParOf" srcId="{6D708FD4-C439-48BA-A1C5-05D9C3FB9301}" destId="{601F93D8-CB06-4638-88D0-73E5A5D1DB3E}" srcOrd="28" destOrd="0" presId="urn:microsoft.com/office/officeart/2005/8/layout/radial6"/>
    <dgm:cxn modelId="{B7D9E1BA-4CE0-41DB-9EFA-7D8D7B594396}" type="presParOf" srcId="{6D708FD4-C439-48BA-A1C5-05D9C3FB9301}" destId="{F7C5E5A9-75E6-4341-9C7E-679B9ABB55F9}" srcOrd="29" destOrd="0" presId="urn:microsoft.com/office/officeart/2005/8/layout/radial6"/>
    <dgm:cxn modelId="{AD1D914F-E028-46D9-87B2-B50B4EE912CD}" type="presParOf" srcId="{6D708FD4-C439-48BA-A1C5-05D9C3FB9301}" destId="{157D7C15-1F5B-404A-9B3D-E424C3DB4B22}"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TW" altLang="en-US" b="1" dirty="0">
              <a:solidFill>
                <a:schemeClr val="tx1"/>
              </a:solidFill>
              <a:latin typeface="Calibri" panose="020F0502020204030204" pitchFamily="34" charset="0"/>
              <a:ea typeface="文鼎中楷" panose="020B0609010101010101" pitchFamily="49" charset="-120"/>
              <a:cs typeface="Calibri" panose="020F0502020204030204" pitchFamily="34" charset="0"/>
            </a:rPr>
            <a:t>創新經濟 </a:t>
          </a:r>
          <a:r>
            <a:rPr lang="en-US" altLang="zh-TW" b="1" dirty="0">
              <a:solidFill>
                <a:schemeClr val="tx1"/>
              </a:solidFill>
              <a:latin typeface="Calibri" panose="020F0502020204030204" pitchFamily="34" charset="0"/>
              <a:ea typeface="文鼎中楷" panose="020B0609010101010101" pitchFamily="49" charset="-120"/>
              <a:cs typeface="Calibri" panose="020F0502020204030204" pitchFamily="34" charset="0"/>
            </a:rPr>
            <a:t>(</a:t>
          </a:r>
          <a:r>
            <a:rPr lang="en-HK" b="1" dirty="0">
              <a:solidFill>
                <a:schemeClr val="tx1"/>
              </a:solidFill>
              <a:latin typeface="Calibri" panose="020F0502020204030204" pitchFamily="34" charset="0"/>
              <a:ea typeface="文鼎中楷" panose="020B0609010101010101" pitchFamily="49" charset="-120"/>
              <a:cs typeface="Calibri" panose="020F0502020204030204" pitchFamily="34" charset="0"/>
            </a:rPr>
            <a:t>Innovation Economy)</a:t>
          </a:r>
          <a:endParaRPr lang="zh-HK" altLang="en-US" dirty="0">
            <a:solidFill>
              <a:schemeClr val="tx1"/>
            </a:solidFill>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zh-TW" altLang="en-US" dirty="0">
              <a:latin typeface="+mj-lt"/>
              <a:ea typeface="微軟正黑體" panose="020B0604030504040204" pitchFamily="34" charset="-120"/>
            </a:rPr>
            <a:t>創新始於科技行業，並迅速融入其他經濟領域。 隨著科技的進步，豐富的知識庫和全球化的世界，企業將缺乏效率的設施加以現代化後，便能夠更有效地創造</a:t>
          </a:r>
          <a:r>
            <a:rPr lang="zh-TW" altLang="en-US" dirty="0">
              <a:solidFill>
                <a:srgbClr val="FFFF00"/>
              </a:solidFill>
              <a:latin typeface="+mj-lt"/>
              <a:ea typeface="微軟正黑體" panose="020B0604030504040204" pitchFamily="34" charset="-120"/>
            </a:rPr>
            <a:t>改善人們生活</a:t>
          </a:r>
          <a:r>
            <a:rPr lang="zh-TW" altLang="en-US" dirty="0">
              <a:latin typeface="+mj-lt"/>
              <a:ea typeface="微軟正黑體" panose="020B0604030504040204" pitchFamily="34" charset="-120"/>
            </a:rPr>
            <a:t>的產品和服務。</a:t>
          </a:r>
          <a:endParaRPr lang="zh-HK" altLang="en-US" dirty="0">
            <a:latin typeface="+mj-lt"/>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59933CB9-0001-4933-A142-DCCB8B707454}">
      <dgm:prSet/>
      <dgm:spPr/>
      <dgm:t>
        <a:bodyPr/>
        <a:lstStyle/>
        <a:p>
          <a:r>
            <a:rPr lang="en-HK" altLang="zh-TW" dirty="0">
              <a:solidFill>
                <a:srgbClr val="FFFF00"/>
              </a:solidFill>
              <a:latin typeface="+mj-lt"/>
              <a:ea typeface="微軟正黑體" panose="020B0604030504040204" pitchFamily="34" charset="-120"/>
            </a:rPr>
            <a:t>Sample: </a:t>
          </a:r>
          <a:r>
            <a:rPr lang="zh-TW" altLang="en-US" dirty="0">
              <a:latin typeface="+mj-lt"/>
              <a:ea typeface="微軟正黑體" panose="020B0604030504040204" pitchFamily="34" charset="-120"/>
            </a:rPr>
            <a:t>金融科技</a:t>
          </a:r>
          <a:r>
            <a:rPr lang="en-US" altLang="zh-TW" dirty="0">
              <a:latin typeface="+mj-lt"/>
              <a:ea typeface="微軟正黑體" panose="020B0604030504040204" pitchFamily="34" charset="-120"/>
            </a:rPr>
            <a:t>(</a:t>
          </a:r>
          <a:r>
            <a:rPr lang="en-HK" dirty="0">
              <a:latin typeface="+mj-lt"/>
              <a:ea typeface="微軟正黑體" panose="020B0604030504040204" pitchFamily="34" charset="-120"/>
            </a:rPr>
            <a:t>Financial Technology, Fintech) ，</a:t>
          </a:r>
          <a:r>
            <a:rPr lang="zh-TW" altLang="en-US" dirty="0">
              <a:latin typeface="+mj-lt"/>
              <a:ea typeface="微軟正黑體" panose="020B0604030504040204" pitchFamily="34" charset="-120"/>
            </a:rPr>
            <a:t>加密貨幣</a:t>
          </a:r>
          <a:r>
            <a:rPr lang="en-US" altLang="zh-TW" dirty="0">
              <a:latin typeface="+mj-lt"/>
              <a:ea typeface="微軟正黑體" panose="020B0604030504040204" pitchFamily="34" charset="-120"/>
            </a:rPr>
            <a:t>(</a:t>
          </a:r>
          <a:r>
            <a:rPr lang="en-HK" dirty="0">
              <a:latin typeface="+mj-lt"/>
              <a:ea typeface="微軟正黑體" panose="020B0604030504040204" pitchFamily="34" charset="-120"/>
            </a:rPr>
            <a:t>Crypto-currency)、</a:t>
          </a:r>
          <a:r>
            <a:rPr lang="zh-TW" altLang="en-US" dirty="0">
              <a:latin typeface="+mj-lt"/>
              <a:ea typeface="微軟正黑體" panose="020B0604030504040204" pitchFamily="34" charset="-120"/>
            </a:rPr>
            <a:t>虛擬銀行</a:t>
          </a:r>
          <a:r>
            <a:rPr lang="en-US" altLang="zh-TW" dirty="0">
              <a:latin typeface="+mj-lt"/>
              <a:ea typeface="微軟正黑體" panose="020B0604030504040204" pitchFamily="34" charset="-120"/>
            </a:rPr>
            <a:t>(</a:t>
          </a:r>
          <a:r>
            <a:rPr lang="en-HK" dirty="0">
              <a:latin typeface="+mj-lt"/>
              <a:ea typeface="微軟正黑體" panose="020B0604030504040204" pitchFamily="34" charset="-120"/>
            </a:rPr>
            <a:t>Virtual Bank)、</a:t>
          </a:r>
          <a:r>
            <a:rPr lang="zh-TW" altLang="en-US" dirty="0">
              <a:latin typeface="+mj-lt"/>
              <a:ea typeface="微軟正黑體" panose="020B0604030504040204" pitchFamily="34" charset="-120"/>
            </a:rPr>
            <a:t>大數據、眾籌集資、區塊鏈</a:t>
          </a:r>
          <a:r>
            <a:rPr lang="en-US" altLang="zh-TW" dirty="0">
              <a:latin typeface="+mj-lt"/>
              <a:ea typeface="微軟正黑體" panose="020B0604030504040204" pitchFamily="34" charset="-120"/>
            </a:rPr>
            <a:t>(</a:t>
          </a:r>
          <a:r>
            <a:rPr lang="en-HK" dirty="0" err="1">
              <a:latin typeface="+mj-lt"/>
              <a:ea typeface="微軟正黑體" panose="020B0604030504040204" pitchFamily="34" charset="-120"/>
            </a:rPr>
            <a:t>Blockchain</a:t>
          </a:r>
          <a:r>
            <a:rPr lang="en-HK" dirty="0">
              <a:latin typeface="+mj-lt"/>
              <a:ea typeface="微軟正黑體" panose="020B0604030504040204" pitchFamily="34" charset="-120"/>
            </a:rPr>
            <a:t>)</a:t>
          </a:r>
          <a:r>
            <a:rPr lang="zh-TW" altLang="en-US" dirty="0">
              <a:latin typeface="+mj-lt"/>
              <a:ea typeface="微軟正黑體" panose="020B0604030504040204" pitchFamily="34" charset="-120"/>
            </a:rPr>
            <a:t>等。</a:t>
          </a:r>
          <a:endParaRPr lang="en-HK" dirty="0">
            <a:latin typeface="+mj-lt"/>
            <a:ea typeface="微軟正黑體" panose="020B0604030504040204" pitchFamily="34" charset="-120"/>
          </a:endParaRPr>
        </a:p>
      </dgm:t>
    </dgm:pt>
    <dgm:pt modelId="{7F0ACB16-5506-402A-B5E9-EDB25D731D68}" type="parTrans" cxnId="{3097B0C7-CD13-4F02-BB87-C1F1FD28E57E}">
      <dgm:prSet/>
      <dgm:spPr/>
      <dgm:t>
        <a:bodyPr/>
        <a:lstStyle/>
        <a:p>
          <a:endParaRPr lang="zh-HK" altLang="en-US"/>
        </a:p>
      </dgm:t>
    </dgm:pt>
    <dgm:pt modelId="{C19D81A3-82CD-43DD-8723-A57848138EF0}" type="sibTrans" cxnId="{3097B0C7-CD13-4F02-BB87-C1F1FD28E57E}">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23760723-FA99-428E-B06D-968577D55A35}" type="presOf" srcId="{34011082-9762-4179-883B-5C0A05504712}" destId="{260EEFB3-671C-4E38-85DE-F061B32ECC20}" srcOrd="0" destOrd="0"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8325D48B-3169-4672-B195-8BEAF44A8100}" type="presOf" srcId="{5DF8C32E-C9DE-44CA-9D19-5677137D526A}" destId="{CD70A1A8-A2F2-4BA8-B5A7-37EF8E46B17E}" srcOrd="0" destOrd="0" presId="urn:microsoft.com/office/officeart/2009/3/layout/SnapshotPictureList"/>
    <dgm:cxn modelId="{FFB648A3-4D84-4B04-9275-974B07CB203B}" type="presOf" srcId="{59933CB9-0001-4933-A142-DCCB8B707454}" destId="{C9F3FE79-8485-4E68-B468-5BC61BF8AF0F}" srcOrd="0" destOrd="1" presId="urn:microsoft.com/office/officeart/2009/3/layout/SnapshotPictureList"/>
    <dgm:cxn modelId="{6D8640B9-A39C-4886-B5A4-11B99C4DF853}" srcId="{34011082-9762-4179-883B-5C0A05504712}" destId="{5DF8C32E-C9DE-44CA-9D19-5677137D526A}" srcOrd="0" destOrd="0" parTransId="{416557D8-F5C3-471A-92EF-B47B7685C674}" sibTransId="{0C7F60E4-47F8-4E84-A74A-85B4E3553DD1}"/>
    <dgm:cxn modelId="{8BE228BA-9FCD-4DD0-B063-F55D89BC8580}" type="presOf" srcId="{7121EDBF-0566-4DC7-8130-5D9B68190D91}" destId="{C9F3FE79-8485-4E68-B468-5BC61BF8AF0F}" srcOrd="0" destOrd="0" presId="urn:microsoft.com/office/officeart/2009/3/layout/SnapshotPictureList"/>
    <dgm:cxn modelId="{3097B0C7-CD13-4F02-BB87-C1F1FD28E57E}" srcId="{5DF8C32E-C9DE-44CA-9D19-5677137D526A}" destId="{59933CB9-0001-4933-A142-DCCB8B707454}" srcOrd="1" destOrd="0" parTransId="{7F0ACB16-5506-402A-B5E9-EDB25D731D68}" sibTransId="{C19D81A3-82CD-43DD-8723-A57848138EF0}"/>
    <dgm:cxn modelId="{30767F07-A026-448B-9047-E4B68477F5D5}" type="presParOf" srcId="{260EEFB3-671C-4E38-85DE-F061B32ECC20}" destId="{8246A59A-3387-4C2D-96C3-9E2F2255BB04}" srcOrd="0" destOrd="0" presId="urn:microsoft.com/office/officeart/2009/3/layout/SnapshotPictureList"/>
    <dgm:cxn modelId="{2FE3C353-C1CF-497F-A1F4-3C30DFE644A1}" type="presParOf" srcId="{8246A59A-3387-4C2D-96C3-9E2F2255BB04}" destId="{9BEE27A6-3235-41DE-B00B-1A8F8E7B06DA}" srcOrd="0" destOrd="0" presId="urn:microsoft.com/office/officeart/2009/3/layout/SnapshotPictureList"/>
    <dgm:cxn modelId="{2A11C41E-6D75-4C37-BF63-53B6D5B4D2FA}" type="presParOf" srcId="{8246A59A-3387-4C2D-96C3-9E2F2255BB04}" destId="{CD70A1A8-A2F2-4BA8-B5A7-37EF8E46B17E}" srcOrd="1" destOrd="0" presId="urn:microsoft.com/office/officeart/2009/3/layout/SnapshotPictureList"/>
    <dgm:cxn modelId="{257887FC-919E-4446-B30D-006AB70AB548}" type="presParOf" srcId="{8246A59A-3387-4C2D-96C3-9E2F2255BB04}" destId="{C9F3FE79-8485-4E68-B468-5BC61BF8AF0F}" srcOrd="2" destOrd="0" presId="urn:microsoft.com/office/officeart/2009/3/layout/SnapshotPictureList"/>
    <dgm:cxn modelId="{EAAF4CDC-7843-450E-8A8D-A05C70DECA44}" type="presParOf" srcId="{8246A59A-3387-4C2D-96C3-9E2F2255BB04}" destId="{4A98B8A7-E8D7-4A89-85DA-A61DBF67A734}" srcOrd="3" destOrd="0" presId="urn:microsoft.com/office/officeart/2009/3/layout/SnapshotPictureList"/>
    <dgm:cxn modelId="{C6CEBED9-E5A4-4AE0-97A5-1C3E75E2A72E}"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TW" altLang="en-US" b="1" dirty="0">
              <a:solidFill>
                <a:schemeClr val="tx1"/>
              </a:solidFill>
              <a:latin typeface="Calibri" panose="020F0502020204030204" pitchFamily="34" charset="0"/>
              <a:ea typeface="文鼎中楷" panose="020B0609010101010101" pitchFamily="49" charset="-120"/>
              <a:cs typeface="Calibri" panose="020F0502020204030204" pitchFamily="34" charset="0"/>
            </a:rPr>
            <a:t>極端科學 </a:t>
          </a:r>
          <a:r>
            <a:rPr lang="en-US" altLang="zh-TW" b="1" dirty="0">
              <a:solidFill>
                <a:schemeClr val="tx1"/>
              </a:solidFill>
              <a:latin typeface="Calibri" panose="020F0502020204030204" pitchFamily="34" charset="0"/>
              <a:ea typeface="文鼎中楷" panose="020B0609010101010101" pitchFamily="49" charset="-120"/>
              <a:cs typeface="Calibri" panose="020F0502020204030204" pitchFamily="34" charset="0"/>
            </a:rPr>
            <a:t>(</a:t>
          </a:r>
          <a:r>
            <a:rPr lang="en-HK" b="1" dirty="0">
              <a:solidFill>
                <a:schemeClr val="tx1"/>
              </a:solidFill>
              <a:latin typeface="Calibri" panose="020F0502020204030204" pitchFamily="34" charset="0"/>
              <a:ea typeface="文鼎中楷" panose="020B0609010101010101" pitchFamily="49" charset="-120"/>
              <a:cs typeface="Calibri" panose="020F0502020204030204" pitchFamily="34" charset="0"/>
            </a:rPr>
            <a:t>Weird Science)</a:t>
          </a:r>
          <a:endParaRPr lang="zh-HK" altLang="en-US" dirty="0">
            <a:solidFill>
              <a:schemeClr val="tx1"/>
            </a:solidFill>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en-US" altLang="zh-TW" dirty="0">
              <a:solidFill>
                <a:srgbClr val="FFFF00"/>
              </a:solidFill>
              <a:latin typeface="微軟正黑體" panose="020B0604030504040204" pitchFamily="34" charset="-120"/>
              <a:ea typeface="微軟正黑體" panose="020B0604030504040204" pitchFamily="34" charset="-120"/>
            </a:rPr>
            <a:t>3D</a:t>
          </a:r>
          <a:r>
            <a:rPr lang="zh-TW" altLang="en-US" dirty="0">
              <a:solidFill>
                <a:srgbClr val="FFFF00"/>
              </a:solidFill>
              <a:latin typeface="微軟正黑體" panose="020B0604030504040204" pitchFamily="34" charset="-120"/>
              <a:ea typeface="微軟正黑體" panose="020B0604030504040204" pitchFamily="34" charset="-120"/>
            </a:rPr>
            <a:t>印刷</a:t>
          </a:r>
          <a:r>
            <a:rPr lang="zh-TW" altLang="en-US" dirty="0">
              <a:latin typeface="微軟正黑體" panose="020B0604030504040204" pitchFamily="34" charset="-120"/>
              <a:ea typeface="微軟正黑體" panose="020B0604030504040204" pitchFamily="34" charset="-120"/>
            </a:rPr>
            <a:t>的發明，它縮短了工業的模組制作時間和準確度，更能優化至進軍醫療的領域，如準確複製義肢，使病人易於適應，縮短康復時間。</a:t>
          </a:r>
          <a:endParaRPr lang="zh-HK" altLang="en-US" dirty="0">
            <a:latin typeface="微軟正黑體" panose="020B0604030504040204" pitchFamily="34" charset="-120"/>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A855E06F-97B8-4317-BC2F-10326412982A}">
      <dgm:prSet/>
      <dgm:spPr/>
      <dgm:t>
        <a:bodyPr/>
        <a:lstStyle/>
        <a:p>
          <a:r>
            <a:rPr lang="en-US" altLang="zh-TW" dirty="0">
              <a:latin typeface="微軟正黑體" panose="020B0604030504040204" pitchFamily="34" charset="-120"/>
              <a:ea typeface="微軟正黑體" panose="020B0604030504040204" pitchFamily="34" charset="-120"/>
            </a:rPr>
            <a:t>J Whitacre</a:t>
          </a:r>
          <a:r>
            <a:rPr lang="zh-TW" altLang="en-US" dirty="0">
              <a:latin typeface="微軟正黑體" panose="020B0604030504040204" pitchFamily="34" charset="-120"/>
              <a:ea typeface="微軟正黑體" panose="020B0604030504040204" pitchFamily="34" charset="-120"/>
            </a:rPr>
            <a:t>教授發明的</a:t>
          </a:r>
          <a:r>
            <a:rPr lang="zh-TW" altLang="en-US" dirty="0">
              <a:solidFill>
                <a:srgbClr val="FFFF00"/>
              </a:solidFill>
              <a:latin typeface="微軟正黑體" panose="020B0604030504040204" pitchFamily="34" charset="-120"/>
              <a:ea typeface="微軟正黑體" panose="020B0604030504040204" pitchFamily="34" charset="-120"/>
            </a:rPr>
            <a:t>鹽水電池</a:t>
          </a:r>
          <a:r>
            <a:rPr lang="zh-TW" altLang="en-US" dirty="0">
              <a:latin typeface="微軟正黑體" panose="020B0604030504040204" pitchFamily="34" charset="-120"/>
              <a:ea typeface="微軟正黑體" panose="020B0604030504040204" pitchFamily="34" charset="-120"/>
            </a:rPr>
            <a:t>進一步突破，它無毒、不易燃燒、價錢平、供應足，甚至可循環再用，如能進一步延長電池儲存的時間，相信可解決全球能源需求不足的問題。 </a:t>
          </a:r>
          <a:r>
            <a:rPr lang="en-US" altLang="zh-TW" dirty="0">
              <a:latin typeface="微軟正黑體" panose="020B0604030504040204" pitchFamily="34" charset="-120"/>
              <a:ea typeface="微軟正黑體" panose="020B0604030504040204" pitchFamily="34" charset="-120"/>
            </a:rPr>
            <a:t>(</a:t>
          </a:r>
          <a:r>
            <a:rPr lang="en-US" altLang="zh-TW" dirty="0" err="1">
              <a:latin typeface="微軟正黑體" panose="020B0604030504040204" pitchFamily="34" charset="-120"/>
              <a:ea typeface="微軟正黑體" panose="020B0604030504040204" pitchFamily="34" charset="-120"/>
            </a:rPr>
            <a:t>LDSreliance</a:t>
          </a:r>
          <a:r>
            <a:rPr lang="en-US" altLang="zh-TW" dirty="0">
              <a:latin typeface="微軟正黑體" panose="020B0604030504040204" pitchFamily="34" charset="-120"/>
              <a:ea typeface="微軟正黑體" panose="020B0604030504040204" pitchFamily="34" charset="-120"/>
            </a:rPr>
            <a:t>, 2018)</a:t>
          </a:r>
        </a:p>
      </dgm:t>
    </dgm:pt>
    <dgm:pt modelId="{739F94A0-8FA3-498E-B426-DE106E4DC4BA}" type="parTrans" cxnId="{7787A08D-6BF3-4AA7-BF5A-BB01A275568F}">
      <dgm:prSet/>
      <dgm:spPr/>
      <dgm:t>
        <a:bodyPr/>
        <a:lstStyle/>
        <a:p>
          <a:endParaRPr lang="zh-HK" altLang="en-US"/>
        </a:p>
      </dgm:t>
    </dgm:pt>
    <dgm:pt modelId="{102AA1F8-0891-45A7-AE00-D7A995C1884F}" type="sibTrans" cxnId="{7787A08D-6BF3-4AA7-BF5A-BB01A275568F}">
      <dgm:prSet/>
      <dgm:spPr/>
      <dgm:t>
        <a:bodyPr/>
        <a:lstStyle/>
        <a:p>
          <a:endParaRPr lang="zh-HK" altLang="en-US"/>
        </a:p>
      </dgm:t>
    </dgm:pt>
    <dgm:pt modelId="{8BC9CF01-2505-463D-A1EE-38D1A36AEF02}">
      <dgm:prSet/>
      <dgm:spPr/>
      <dgm:t>
        <a:bodyPr/>
        <a:lstStyle/>
        <a:p>
          <a:r>
            <a:rPr lang="zh-TW" altLang="en-US" dirty="0">
              <a:solidFill>
                <a:srgbClr val="FFFF00"/>
              </a:solidFill>
              <a:latin typeface="微軟正黑體" panose="020B0604030504040204" pitchFamily="34" charset="-120"/>
              <a:ea typeface="微軟正黑體" panose="020B0604030504040204" pitchFamily="34" charset="-120"/>
            </a:rPr>
            <a:t>液態蛋、植物肉。</a:t>
          </a:r>
          <a:endParaRPr lang="en-HK" dirty="0">
            <a:solidFill>
              <a:srgbClr val="FFFF00"/>
            </a:solidFill>
            <a:latin typeface="微軟正黑體" panose="020B0604030504040204" pitchFamily="34" charset="-120"/>
            <a:ea typeface="微軟正黑體" panose="020B0604030504040204" pitchFamily="34" charset="-120"/>
          </a:endParaRPr>
        </a:p>
      </dgm:t>
    </dgm:pt>
    <dgm:pt modelId="{3F6D70C1-B0B1-4376-92F2-4A3EB1368DAD}" type="parTrans" cxnId="{B2B7DFF4-4D52-41B1-B07D-0E210E0E7A60}">
      <dgm:prSet/>
      <dgm:spPr/>
      <dgm:t>
        <a:bodyPr/>
        <a:lstStyle/>
        <a:p>
          <a:endParaRPr lang="zh-HK" altLang="en-US"/>
        </a:p>
      </dgm:t>
    </dgm:pt>
    <dgm:pt modelId="{FA59BAE5-4C4B-4808-A895-96E02DC7BB8D}" type="sibTrans" cxnId="{B2B7DFF4-4D52-41B1-B07D-0E210E0E7A60}">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4B6AFB0D-3E17-4CF4-9DFD-5B4BF96AFF56}" type="presOf" srcId="{34011082-9762-4179-883B-5C0A05504712}" destId="{260EEFB3-671C-4E38-85DE-F061B32ECC20}" srcOrd="0" destOrd="0" presId="urn:microsoft.com/office/officeart/2009/3/layout/SnapshotPictureList"/>
    <dgm:cxn modelId="{C280361E-A634-4FFA-B2E7-1B6D3BFE91CE}" type="presOf" srcId="{A855E06F-97B8-4317-BC2F-10326412982A}" destId="{C9F3FE79-8485-4E68-B468-5BC61BF8AF0F}" srcOrd="0" destOrd="1" presId="urn:microsoft.com/office/officeart/2009/3/layout/SnapshotPictureList"/>
    <dgm:cxn modelId="{D1235D28-36BA-4878-BEA6-F9ABD01634F9}" type="presOf" srcId="{7121EDBF-0566-4DC7-8130-5D9B68190D91}" destId="{C9F3FE79-8485-4E68-B468-5BC61BF8AF0F}" srcOrd="0" destOrd="0"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7787A08D-6BF3-4AA7-BF5A-BB01A275568F}" srcId="{5DF8C32E-C9DE-44CA-9D19-5677137D526A}" destId="{A855E06F-97B8-4317-BC2F-10326412982A}" srcOrd="1" destOrd="0" parTransId="{739F94A0-8FA3-498E-B426-DE106E4DC4BA}" sibTransId="{102AA1F8-0891-45A7-AE00-D7A995C1884F}"/>
    <dgm:cxn modelId="{716DEEA2-1C5D-4A50-B810-19A9ACFCB3FF}" type="presOf" srcId="{5DF8C32E-C9DE-44CA-9D19-5677137D526A}" destId="{CD70A1A8-A2F2-4BA8-B5A7-37EF8E46B17E}" srcOrd="0" destOrd="0" presId="urn:microsoft.com/office/officeart/2009/3/layout/SnapshotPictureList"/>
    <dgm:cxn modelId="{6D8640B9-A39C-4886-B5A4-11B99C4DF853}" srcId="{34011082-9762-4179-883B-5C0A05504712}" destId="{5DF8C32E-C9DE-44CA-9D19-5677137D526A}" srcOrd="0" destOrd="0" parTransId="{416557D8-F5C3-471A-92EF-B47B7685C674}" sibTransId="{0C7F60E4-47F8-4E84-A74A-85B4E3553DD1}"/>
    <dgm:cxn modelId="{306AA5DF-A873-4A0C-8153-838CDA02C055}" type="presOf" srcId="{8BC9CF01-2505-463D-A1EE-38D1A36AEF02}" destId="{C9F3FE79-8485-4E68-B468-5BC61BF8AF0F}" srcOrd="0" destOrd="2" presId="urn:microsoft.com/office/officeart/2009/3/layout/SnapshotPictureList"/>
    <dgm:cxn modelId="{B2B7DFF4-4D52-41B1-B07D-0E210E0E7A60}" srcId="{5DF8C32E-C9DE-44CA-9D19-5677137D526A}" destId="{8BC9CF01-2505-463D-A1EE-38D1A36AEF02}" srcOrd="2" destOrd="0" parTransId="{3F6D70C1-B0B1-4376-92F2-4A3EB1368DAD}" sibTransId="{FA59BAE5-4C4B-4808-A895-96E02DC7BB8D}"/>
    <dgm:cxn modelId="{6ECF94B5-D030-45A6-882C-D419E830491C}" type="presParOf" srcId="{260EEFB3-671C-4E38-85DE-F061B32ECC20}" destId="{8246A59A-3387-4C2D-96C3-9E2F2255BB04}" srcOrd="0" destOrd="0" presId="urn:microsoft.com/office/officeart/2009/3/layout/SnapshotPictureList"/>
    <dgm:cxn modelId="{5E8B44DF-99CB-4F99-B8C9-78900850DA33}" type="presParOf" srcId="{8246A59A-3387-4C2D-96C3-9E2F2255BB04}" destId="{9BEE27A6-3235-41DE-B00B-1A8F8E7B06DA}" srcOrd="0" destOrd="0" presId="urn:microsoft.com/office/officeart/2009/3/layout/SnapshotPictureList"/>
    <dgm:cxn modelId="{05236773-950D-4261-B6F6-A2E76B123328}" type="presParOf" srcId="{8246A59A-3387-4C2D-96C3-9E2F2255BB04}" destId="{CD70A1A8-A2F2-4BA8-B5A7-37EF8E46B17E}" srcOrd="1" destOrd="0" presId="urn:microsoft.com/office/officeart/2009/3/layout/SnapshotPictureList"/>
    <dgm:cxn modelId="{4AD9B93D-3453-470A-8CD5-B6108EFF456D}" type="presParOf" srcId="{8246A59A-3387-4C2D-96C3-9E2F2255BB04}" destId="{C9F3FE79-8485-4E68-B468-5BC61BF8AF0F}" srcOrd="2" destOrd="0" presId="urn:microsoft.com/office/officeart/2009/3/layout/SnapshotPictureList"/>
    <dgm:cxn modelId="{AAA2D8A3-EC11-461B-9C2E-E41499C591E5}" type="presParOf" srcId="{8246A59A-3387-4C2D-96C3-9E2F2255BB04}" destId="{4A98B8A7-E8D7-4A89-85DA-A61DBF67A734}" srcOrd="3" destOrd="0" presId="urn:microsoft.com/office/officeart/2009/3/layout/SnapshotPictureList"/>
    <dgm:cxn modelId="{9ED8D634-F063-4F7E-BDC3-252E365A8EA7}"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TW" altLang="en-US" b="1" dirty="0">
              <a:solidFill>
                <a:schemeClr val="tx1"/>
              </a:solidFill>
              <a:latin typeface="+mj-lt"/>
              <a:ea typeface="微軟正黑體" panose="020B0604030504040204" pitchFamily="34" charset="-120"/>
            </a:rPr>
            <a:t>未來能源 </a:t>
          </a:r>
          <a:r>
            <a:rPr lang="en-US" altLang="zh-TW" b="1" dirty="0">
              <a:solidFill>
                <a:schemeClr val="tx1"/>
              </a:solidFill>
              <a:latin typeface="+mj-lt"/>
              <a:ea typeface="微軟正黑體" panose="020B0604030504040204" pitchFamily="34" charset="-120"/>
            </a:rPr>
            <a:t>(</a:t>
          </a:r>
          <a:r>
            <a:rPr lang="en-HK" b="1" dirty="0">
              <a:solidFill>
                <a:schemeClr val="tx1"/>
              </a:solidFill>
              <a:latin typeface="+mj-lt"/>
              <a:ea typeface="微軟正黑體" panose="020B0604030504040204" pitchFamily="34" charset="-120"/>
            </a:rPr>
            <a:t>Fuelling the Future)</a:t>
          </a:r>
          <a:endParaRPr lang="zh-HK" altLang="en-US"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zh-TW" altLang="en-US">
              <a:latin typeface="微軟正黑體" panose="020B0604030504040204" pitchFamily="34" charset="-120"/>
              <a:ea typeface="微軟正黑體" panose="020B0604030504040204" pitchFamily="34" charset="-120"/>
            </a:rPr>
            <a:t>輕銀、納米能源、核能、頁岩氣、太陽能等都是未來能源。</a:t>
          </a:r>
          <a:endParaRPr lang="zh-HK" altLang="en-US" dirty="0">
            <a:latin typeface="微軟正黑體" panose="020B0604030504040204" pitchFamily="34" charset="-120"/>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11F95E5A-DCFE-4BC4-A522-53A7279EAB9A}">
      <dgm:prSet/>
      <dgm:spPr/>
      <dgm:t>
        <a:bodyPr/>
        <a:lstStyle/>
        <a:p>
          <a:r>
            <a:rPr lang="zh-TW" altLang="en-US">
              <a:latin typeface="微軟正黑體" panose="020B0604030504040204" pitchFamily="34" charset="-120"/>
              <a:ea typeface="微軟正黑體" panose="020B0604030504040204" pitchFamily="34" charset="-120"/>
            </a:rPr>
            <a:t>星展研究部列出未來全球能源發展的六大趨勢</a:t>
          </a:r>
          <a:r>
            <a:rPr lang="en-HK" altLang="zh-TW">
              <a:latin typeface="微軟正黑體" panose="020B0604030504040204" pitchFamily="34" charset="-120"/>
              <a:ea typeface="微軟正黑體" panose="020B0604030504040204" pitchFamily="34" charset="-120"/>
            </a:rPr>
            <a:t>: </a:t>
          </a:r>
          <a:endParaRPr lang="en-HK" altLang="zh-TW" dirty="0">
            <a:latin typeface="微軟正黑體" panose="020B0604030504040204" pitchFamily="34" charset="-120"/>
            <a:ea typeface="微軟正黑體" panose="020B0604030504040204" pitchFamily="34" charset="-120"/>
          </a:endParaRPr>
        </a:p>
      </dgm:t>
    </dgm:pt>
    <dgm:pt modelId="{4CA37E9C-2B7E-4073-90E4-5535BA1C88ED}" type="parTrans" cxnId="{E391FF69-1314-4CA7-A249-F516B414898E}">
      <dgm:prSet/>
      <dgm:spPr/>
      <dgm:t>
        <a:bodyPr/>
        <a:lstStyle/>
        <a:p>
          <a:endParaRPr lang="zh-HK" altLang="en-US"/>
        </a:p>
      </dgm:t>
    </dgm:pt>
    <dgm:pt modelId="{0E5BDB63-572D-4F2C-92BC-2BE9D3AB076C}" type="sibTrans" cxnId="{E391FF69-1314-4CA7-A249-F516B414898E}">
      <dgm:prSet/>
      <dgm:spPr/>
      <dgm:t>
        <a:bodyPr/>
        <a:lstStyle/>
        <a:p>
          <a:endParaRPr lang="zh-HK" altLang="en-US"/>
        </a:p>
      </dgm:t>
    </dgm:pt>
    <dgm:pt modelId="{DB7466E6-D3B9-4DE4-912C-BE887FE4F1FC}">
      <dgm:prSet/>
      <dgm:spPr/>
      <dgm:t>
        <a:bodyPr/>
        <a:lstStyle/>
        <a:p>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天然氣在中國日益重要</a:t>
          </a:r>
          <a:endParaRPr lang="en-HK" altLang="zh-TW" dirty="0">
            <a:latin typeface="微軟正黑體" panose="020B0604030504040204" pitchFamily="34" charset="-120"/>
            <a:ea typeface="微軟正黑體" panose="020B0604030504040204" pitchFamily="34" charset="-120"/>
          </a:endParaRPr>
        </a:p>
      </dgm:t>
    </dgm:pt>
    <dgm:pt modelId="{B00662C4-AC21-4E46-8E95-69FE95FF5984}" type="parTrans" cxnId="{183472B0-7422-46A0-BD85-CE71E2A270DE}">
      <dgm:prSet/>
      <dgm:spPr/>
      <dgm:t>
        <a:bodyPr/>
        <a:lstStyle/>
        <a:p>
          <a:endParaRPr lang="zh-HK" altLang="en-US"/>
        </a:p>
      </dgm:t>
    </dgm:pt>
    <dgm:pt modelId="{4EE36696-100E-4450-B8A5-388E33AE744B}" type="sibTrans" cxnId="{183472B0-7422-46A0-BD85-CE71E2A270DE}">
      <dgm:prSet/>
      <dgm:spPr/>
      <dgm:t>
        <a:bodyPr/>
        <a:lstStyle/>
        <a:p>
          <a:endParaRPr lang="zh-HK" altLang="en-US"/>
        </a:p>
      </dgm:t>
    </dgm:pt>
    <dgm:pt modelId="{4CEC91A3-208A-4142-8102-F4FEC233FCCA}">
      <dgm:prSet/>
      <dgm:spPr/>
      <dgm:t>
        <a:bodyPr/>
        <a:lstStyle/>
        <a:p>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中國增加使用再生能源</a:t>
          </a:r>
          <a:endParaRPr lang="en-HK" altLang="zh-TW" dirty="0">
            <a:latin typeface="微軟正黑體" panose="020B0604030504040204" pitchFamily="34" charset="-120"/>
            <a:ea typeface="微軟正黑體" panose="020B0604030504040204" pitchFamily="34" charset="-120"/>
          </a:endParaRPr>
        </a:p>
      </dgm:t>
    </dgm:pt>
    <dgm:pt modelId="{6CA111CB-3469-48BB-B9ED-7CAD91B8DD94}" type="parTrans" cxnId="{700E3ECC-70BB-4F8D-AE26-368B5CF57DDC}">
      <dgm:prSet/>
      <dgm:spPr/>
      <dgm:t>
        <a:bodyPr/>
        <a:lstStyle/>
        <a:p>
          <a:endParaRPr lang="zh-HK" altLang="en-US"/>
        </a:p>
      </dgm:t>
    </dgm:pt>
    <dgm:pt modelId="{76E0F4FF-5779-4551-96CA-2D65EFCB9BD1}" type="sibTrans" cxnId="{700E3ECC-70BB-4F8D-AE26-368B5CF57DDC}">
      <dgm:prSet/>
      <dgm:spPr/>
      <dgm:t>
        <a:bodyPr/>
        <a:lstStyle/>
        <a:p>
          <a:endParaRPr lang="zh-HK" altLang="en-US"/>
        </a:p>
      </dgm:t>
    </dgm:pt>
    <dgm:pt modelId="{314C74C5-D031-4E9D-92B2-F2D26942653A}">
      <dgm:prSet/>
      <dgm:spPr/>
      <dgm:t>
        <a:bodyPr/>
        <a:lstStyle/>
        <a:p>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電動車輛衝擊石油需求</a:t>
          </a:r>
          <a:endParaRPr lang="en-HK" altLang="zh-TW" dirty="0">
            <a:latin typeface="微軟正黑體" panose="020B0604030504040204" pitchFamily="34" charset="-120"/>
            <a:ea typeface="微軟正黑體" panose="020B0604030504040204" pitchFamily="34" charset="-120"/>
          </a:endParaRPr>
        </a:p>
      </dgm:t>
    </dgm:pt>
    <dgm:pt modelId="{6A15200A-553A-4A5F-9051-7458354143E8}" type="parTrans" cxnId="{04295390-01C7-4762-96A8-1C25E641012C}">
      <dgm:prSet/>
      <dgm:spPr/>
      <dgm:t>
        <a:bodyPr/>
        <a:lstStyle/>
        <a:p>
          <a:endParaRPr lang="zh-HK" altLang="en-US"/>
        </a:p>
      </dgm:t>
    </dgm:pt>
    <dgm:pt modelId="{AB238884-130F-4624-9042-0E89871DA7EE}" type="sibTrans" cxnId="{04295390-01C7-4762-96A8-1C25E641012C}">
      <dgm:prSet/>
      <dgm:spPr/>
      <dgm:t>
        <a:bodyPr/>
        <a:lstStyle/>
        <a:p>
          <a:endParaRPr lang="zh-HK" altLang="en-US"/>
        </a:p>
      </dgm:t>
    </dgm:pt>
    <dgm:pt modelId="{BDC19DEE-EDC6-49AE-881F-D0DCD340A825}">
      <dgm:prSet/>
      <dgm:spPr/>
      <dgm:t>
        <a:bodyPr/>
        <a:lstStyle/>
        <a:p>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美國邁向能源淨出口國</a:t>
          </a:r>
          <a:endParaRPr lang="en-HK" altLang="zh-TW" dirty="0">
            <a:latin typeface="微軟正黑體" panose="020B0604030504040204" pitchFamily="34" charset="-120"/>
            <a:ea typeface="微軟正黑體" panose="020B0604030504040204" pitchFamily="34" charset="-120"/>
          </a:endParaRPr>
        </a:p>
      </dgm:t>
    </dgm:pt>
    <dgm:pt modelId="{730BB79D-3879-4A33-8B3D-AD212BB935BF}" type="parTrans" cxnId="{28DE92D4-B09B-4BA3-B715-451CAB88857A}">
      <dgm:prSet/>
      <dgm:spPr/>
      <dgm:t>
        <a:bodyPr/>
        <a:lstStyle/>
        <a:p>
          <a:endParaRPr lang="zh-HK" altLang="en-US"/>
        </a:p>
      </dgm:t>
    </dgm:pt>
    <dgm:pt modelId="{36243C0A-61BC-47F6-8D7C-197C5A95B700}" type="sibTrans" cxnId="{28DE92D4-B09B-4BA3-B715-451CAB88857A}">
      <dgm:prSet/>
      <dgm:spPr/>
      <dgm:t>
        <a:bodyPr/>
        <a:lstStyle/>
        <a:p>
          <a:endParaRPr lang="zh-HK" altLang="en-US"/>
        </a:p>
      </dgm:t>
    </dgm:pt>
    <dgm:pt modelId="{742120AA-5561-4B59-BCDC-EDE5DF6F45E1}">
      <dgm:prSet/>
      <dgm:spPr/>
      <dgm:t>
        <a:bodyPr/>
        <a:lstStyle/>
        <a:p>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亞洲燃煤使用尚未達高峰</a:t>
          </a:r>
          <a:endParaRPr lang="en-HK" altLang="zh-TW" dirty="0">
            <a:latin typeface="微軟正黑體" panose="020B0604030504040204" pitchFamily="34" charset="-120"/>
            <a:ea typeface="微軟正黑體" panose="020B0604030504040204" pitchFamily="34" charset="-120"/>
          </a:endParaRPr>
        </a:p>
      </dgm:t>
    </dgm:pt>
    <dgm:pt modelId="{F021FB97-27A2-4A33-B9F7-89E3104E02FC}" type="parTrans" cxnId="{D485CFDF-1BFB-4DA0-9564-366DDDF4E193}">
      <dgm:prSet/>
      <dgm:spPr/>
      <dgm:t>
        <a:bodyPr/>
        <a:lstStyle/>
        <a:p>
          <a:endParaRPr lang="zh-HK" altLang="en-US"/>
        </a:p>
      </dgm:t>
    </dgm:pt>
    <dgm:pt modelId="{87A6028E-E5E6-4FBE-AD1D-414ABAB330E7}" type="sibTrans" cxnId="{D485CFDF-1BFB-4DA0-9564-366DDDF4E193}">
      <dgm:prSet/>
      <dgm:spPr/>
      <dgm:t>
        <a:bodyPr/>
        <a:lstStyle/>
        <a:p>
          <a:endParaRPr lang="zh-HK" altLang="en-US"/>
        </a:p>
      </dgm:t>
    </dgm:pt>
    <dgm:pt modelId="{D5B092EE-3DAA-4C94-BEE9-A5FA530E44AA}">
      <dgm:prSet/>
      <dgm:spPr/>
      <dgm:t>
        <a:bodyPr/>
        <a:lstStyle/>
        <a:p>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印度成為能源消費大國</a:t>
          </a:r>
          <a:r>
            <a:rPr lang="en-HK" altLang="zh-TW" dirty="0">
              <a:latin typeface="微軟正黑體" panose="020B0604030504040204" pitchFamily="34" charset="-120"/>
              <a:ea typeface="微軟正黑體" panose="020B0604030504040204" pitchFamily="34" charset="-120"/>
            </a:rPr>
            <a:t>(DBS.2018)</a:t>
          </a:r>
          <a:endParaRPr lang="en-HK" dirty="0">
            <a:latin typeface="微軟正黑體" panose="020B0604030504040204" pitchFamily="34" charset="-120"/>
            <a:ea typeface="微軟正黑體" panose="020B0604030504040204" pitchFamily="34" charset="-120"/>
          </a:endParaRPr>
        </a:p>
      </dgm:t>
    </dgm:pt>
    <dgm:pt modelId="{9EC9216B-0EE6-420B-92F3-58809E7E41AE}" type="parTrans" cxnId="{AB26EAAA-B69E-432F-BC2A-7AEBCC695787}">
      <dgm:prSet/>
      <dgm:spPr/>
      <dgm:t>
        <a:bodyPr/>
        <a:lstStyle/>
        <a:p>
          <a:endParaRPr lang="zh-HK" altLang="en-US"/>
        </a:p>
      </dgm:t>
    </dgm:pt>
    <dgm:pt modelId="{0B9B57C1-EFEB-4C30-A852-71366CA1B992}" type="sibTrans" cxnId="{AB26EAAA-B69E-432F-BC2A-7AEBCC695787}">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5FE3E405-140C-4179-8D75-87A9BC322E71}" type="presOf" srcId="{4CEC91A3-208A-4142-8102-F4FEC233FCCA}" destId="{C9F3FE79-8485-4E68-B468-5BC61BF8AF0F}" srcOrd="0" destOrd="3" presId="urn:microsoft.com/office/officeart/2009/3/layout/SnapshotPictureList"/>
    <dgm:cxn modelId="{9345552D-C880-4BD6-9AC4-9462F8587911}" type="presOf" srcId="{34011082-9762-4179-883B-5C0A05504712}" destId="{260EEFB3-671C-4E38-85DE-F061B32ECC20}" srcOrd="0" destOrd="0" presId="urn:microsoft.com/office/officeart/2009/3/layout/SnapshotPictureList"/>
    <dgm:cxn modelId="{FAFF5D5B-4AC8-45F4-8CA1-75C17ECDC1AC}" type="presOf" srcId="{7121EDBF-0566-4DC7-8130-5D9B68190D91}" destId="{C9F3FE79-8485-4E68-B468-5BC61BF8AF0F}" srcOrd="0" destOrd="0" presId="urn:microsoft.com/office/officeart/2009/3/layout/SnapshotPictureList"/>
    <dgm:cxn modelId="{B36D3F5E-5D94-4F63-9D10-91E9B515BBC9}" type="presOf" srcId="{5DF8C32E-C9DE-44CA-9D19-5677137D526A}" destId="{CD70A1A8-A2F2-4BA8-B5A7-37EF8E46B17E}" srcOrd="0" destOrd="0" presId="urn:microsoft.com/office/officeart/2009/3/layout/SnapshotPictureList"/>
    <dgm:cxn modelId="{E391FF69-1314-4CA7-A249-F516B414898E}" srcId="{5DF8C32E-C9DE-44CA-9D19-5677137D526A}" destId="{11F95E5A-DCFE-4BC4-A522-53A7279EAB9A}" srcOrd="1" destOrd="0" parTransId="{4CA37E9C-2B7E-4073-90E4-5535BA1C88ED}" sibTransId="{0E5BDB63-572D-4F2C-92BC-2BE9D3AB076C}"/>
    <dgm:cxn modelId="{FA8A764E-823C-49E5-AD17-01AD07025EFE}" type="presOf" srcId="{BDC19DEE-EDC6-49AE-881F-D0DCD340A825}" destId="{C9F3FE79-8485-4E68-B468-5BC61BF8AF0F}" srcOrd="0" destOrd="5" presId="urn:microsoft.com/office/officeart/2009/3/layout/SnapshotPictureList"/>
    <dgm:cxn modelId="{A2B15F7F-BBB3-4CFF-9BF2-4C487F3B0A51}" srcId="{5DF8C32E-C9DE-44CA-9D19-5677137D526A}" destId="{7121EDBF-0566-4DC7-8130-5D9B68190D91}" srcOrd="0" destOrd="0" parTransId="{65E5FBB4-E40C-44A0-AAE9-F4F58FCB2E4D}" sibTransId="{CDFD8E2C-F751-4611-BD61-47136ADBBA2A}"/>
    <dgm:cxn modelId="{04295390-01C7-4762-96A8-1C25E641012C}" srcId="{5DF8C32E-C9DE-44CA-9D19-5677137D526A}" destId="{314C74C5-D031-4E9D-92B2-F2D26942653A}" srcOrd="4" destOrd="0" parTransId="{6A15200A-553A-4A5F-9051-7458354143E8}" sibTransId="{AB238884-130F-4624-9042-0E89871DA7EE}"/>
    <dgm:cxn modelId="{AB26EAAA-B69E-432F-BC2A-7AEBCC695787}" srcId="{5DF8C32E-C9DE-44CA-9D19-5677137D526A}" destId="{D5B092EE-3DAA-4C94-BEE9-A5FA530E44AA}" srcOrd="7" destOrd="0" parTransId="{9EC9216B-0EE6-420B-92F3-58809E7E41AE}" sibTransId="{0B9B57C1-EFEB-4C30-A852-71366CA1B992}"/>
    <dgm:cxn modelId="{183472B0-7422-46A0-BD85-CE71E2A270DE}" srcId="{5DF8C32E-C9DE-44CA-9D19-5677137D526A}" destId="{DB7466E6-D3B9-4DE4-912C-BE887FE4F1FC}" srcOrd="2" destOrd="0" parTransId="{B00662C4-AC21-4E46-8E95-69FE95FF5984}" sibTransId="{4EE36696-100E-4450-B8A5-388E33AE744B}"/>
    <dgm:cxn modelId="{64C481B3-28FD-4F5C-950B-FD001092E838}" type="presOf" srcId="{314C74C5-D031-4E9D-92B2-F2D26942653A}" destId="{C9F3FE79-8485-4E68-B468-5BC61BF8AF0F}" srcOrd="0" destOrd="4" presId="urn:microsoft.com/office/officeart/2009/3/layout/SnapshotPictureList"/>
    <dgm:cxn modelId="{BB1573B6-262D-465A-ABD6-FBFF94732370}" type="presOf" srcId="{11F95E5A-DCFE-4BC4-A522-53A7279EAB9A}" destId="{C9F3FE79-8485-4E68-B468-5BC61BF8AF0F}" srcOrd="0" destOrd="1" presId="urn:microsoft.com/office/officeart/2009/3/layout/SnapshotPictureList"/>
    <dgm:cxn modelId="{405858B6-3417-45A4-8022-857832BAD3B7}" type="presOf" srcId="{742120AA-5561-4B59-BCDC-EDE5DF6F45E1}" destId="{C9F3FE79-8485-4E68-B468-5BC61BF8AF0F}" srcOrd="0" destOrd="6" presId="urn:microsoft.com/office/officeart/2009/3/layout/SnapshotPictureList"/>
    <dgm:cxn modelId="{6D8640B9-A39C-4886-B5A4-11B99C4DF853}" srcId="{34011082-9762-4179-883B-5C0A05504712}" destId="{5DF8C32E-C9DE-44CA-9D19-5677137D526A}" srcOrd="0" destOrd="0" parTransId="{416557D8-F5C3-471A-92EF-B47B7685C674}" sibTransId="{0C7F60E4-47F8-4E84-A74A-85B4E3553DD1}"/>
    <dgm:cxn modelId="{01AB09C3-9C90-4C18-BCD7-C78D42B97F17}" type="presOf" srcId="{DB7466E6-D3B9-4DE4-912C-BE887FE4F1FC}" destId="{C9F3FE79-8485-4E68-B468-5BC61BF8AF0F}" srcOrd="0" destOrd="2" presId="urn:microsoft.com/office/officeart/2009/3/layout/SnapshotPictureList"/>
    <dgm:cxn modelId="{700E3ECC-70BB-4F8D-AE26-368B5CF57DDC}" srcId="{5DF8C32E-C9DE-44CA-9D19-5677137D526A}" destId="{4CEC91A3-208A-4142-8102-F4FEC233FCCA}" srcOrd="3" destOrd="0" parTransId="{6CA111CB-3469-48BB-B9ED-7CAD91B8DD94}" sibTransId="{76E0F4FF-5779-4551-96CA-2D65EFCB9BD1}"/>
    <dgm:cxn modelId="{28DE92D4-B09B-4BA3-B715-451CAB88857A}" srcId="{5DF8C32E-C9DE-44CA-9D19-5677137D526A}" destId="{BDC19DEE-EDC6-49AE-881F-D0DCD340A825}" srcOrd="5" destOrd="0" parTransId="{730BB79D-3879-4A33-8B3D-AD212BB935BF}" sibTransId="{36243C0A-61BC-47F6-8D7C-197C5A95B700}"/>
    <dgm:cxn modelId="{506154DC-DF47-4914-94E8-FAEF9EA6EE8D}" type="presOf" srcId="{D5B092EE-3DAA-4C94-BEE9-A5FA530E44AA}" destId="{C9F3FE79-8485-4E68-B468-5BC61BF8AF0F}" srcOrd="0" destOrd="7" presId="urn:microsoft.com/office/officeart/2009/3/layout/SnapshotPictureList"/>
    <dgm:cxn modelId="{D485CFDF-1BFB-4DA0-9564-366DDDF4E193}" srcId="{5DF8C32E-C9DE-44CA-9D19-5677137D526A}" destId="{742120AA-5561-4B59-BCDC-EDE5DF6F45E1}" srcOrd="6" destOrd="0" parTransId="{F021FB97-27A2-4A33-B9F7-89E3104E02FC}" sibTransId="{87A6028E-E5E6-4FBE-AD1D-414ABAB330E7}"/>
    <dgm:cxn modelId="{88C75914-F045-4E2F-915C-28EDB8D8F103}" type="presParOf" srcId="{260EEFB3-671C-4E38-85DE-F061B32ECC20}" destId="{8246A59A-3387-4C2D-96C3-9E2F2255BB04}" srcOrd="0" destOrd="0" presId="urn:microsoft.com/office/officeart/2009/3/layout/SnapshotPictureList"/>
    <dgm:cxn modelId="{E1B0C3CA-DFE1-427E-AD48-8811E23834F2}" type="presParOf" srcId="{8246A59A-3387-4C2D-96C3-9E2F2255BB04}" destId="{9BEE27A6-3235-41DE-B00B-1A8F8E7B06DA}" srcOrd="0" destOrd="0" presId="urn:microsoft.com/office/officeart/2009/3/layout/SnapshotPictureList"/>
    <dgm:cxn modelId="{96B45770-6EB2-4E1C-A6F4-22E3F2CCEAD4}" type="presParOf" srcId="{8246A59A-3387-4C2D-96C3-9E2F2255BB04}" destId="{CD70A1A8-A2F2-4BA8-B5A7-37EF8E46B17E}" srcOrd="1" destOrd="0" presId="urn:microsoft.com/office/officeart/2009/3/layout/SnapshotPictureList"/>
    <dgm:cxn modelId="{123D8EA2-1A79-48CB-A6B6-6133DE37512D}" type="presParOf" srcId="{8246A59A-3387-4C2D-96C3-9E2F2255BB04}" destId="{C9F3FE79-8485-4E68-B468-5BC61BF8AF0F}" srcOrd="2" destOrd="0" presId="urn:microsoft.com/office/officeart/2009/3/layout/SnapshotPictureList"/>
    <dgm:cxn modelId="{06E7ADC7-0AE6-419B-A3D3-058053621BD7}" type="presParOf" srcId="{8246A59A-3387-4C2D-96C3-9E2F2255BB04}" destId="{4A98B8A7-E8D7-4A89-85DA-A61DBF67A734}" srcOrd="3" destOrd="0" presId="urn:microsoft.com/office/officeart/2009/3/layout/SnapshotPictureList"/>
    <dgm:cxn modelId="{4113E0CE-3B90-4C2B-9D4F-668573535756}"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HK" altLang="en-US" b="1" dirty="0">
              <a:solidFill>
                <a:schemeClr val="tx1"/>
              </a:solidFill>
              <a:latin typeface="+mj-lt"/>
              <a:ea typeface="微軟正黑體" panose="020B0604030504040204" pitchFamily="34" charset="-120"/>
            </a:rPr>
            <a:t>未來人力資源 </a:t>
          </a:r>
          <a:r>
            <a:rPr lang="en-US" altLang="en-US" b="1" dirty="0">
              <a:solidFill>
                <a:schemeClr val="tx1"/>
              </a:solidFill>
              <a:latin typeface="+mj-lt"/>
              <a:ea typeface="微軟正黑體" panose="020B0604030504040204" pitchFamily="34" charset="-120"/>
            </a:rPr>
            <a:t>(Next Work Force)</a:t>
          </a:r>
          <a:endParaRPr lang="zh-HK" altLang="en-US"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zh-HK" altLang="en-US" dirty="0">
              <a:latin typeface="微軟正黑體" panose="020B0604030504040204" pitchFamily="34" charset="-120"/>
              <a:ea typeface="微軟正黑體" panose="020B0604030504040204" pitchFamily="34" charset="-120"/>
            </a:rPr>
            <a:t>人工智能</a:t>
          </a:r>
          <a:r>
            <a:rPr lang="en-US" altLang="en-US" dirty="0">
              <a:latin typeface="微軟正黑體" panose="020B0604030504040204" pitchFamily="34" charset="-120"/>
              <a:ea typeface="微軟正黑體" panose="020B0604030504040204" pitchFamily="34" charset="-120"/>
            </a:rPr>
            <a:t>(Artificial intelligence) </a:t>
          </a:r>
          <a:r>
            <a:rPr lang="zh-HK" altLang="en-US" dirty="0">
              <a:latin typeface="微軟正黑體" panose="020B0604030504040204" pitchFamily="34" charset="-120"/>
              <a:ea typeface="微軟正黑體" panose="020B0604030504040204" pitchFamily="34" charset="-120"/>
            </a:rPr>
            <a:t>的出現，在藥物、科技、工程裝置方面提升了工作效率的同時減少了人手需求。</a:t>
          </a: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E96EA29C-DB4C-4F71-B7C9-2E70C2F9E975}">
      <dgm:prSet/>
      <dgm:spPr/>
      <dgm:t>
        <a:bodyPr/>
        <a:lstStyle/>
        <a:p>
          <a:r>
            <a:rPr lang="zh-TW" altLang="en-US" dirty="0">
              <a:latin typeface="微軟正黑體" panose="020B0604030504040204" pitchFamily="34" charset="-120"/>
              <a:ea typeface="微軟正黑體" panose="020B0604030504040204" pitchFamily="34" charset="-120"/>
            </a:rPr>
            <a:t>女性的領導能力、智慧、甚至勞動力，開始在各國的軍事、政事，集團最高領導人中出現，不再像以往一樣皆是男性主導，女性的能力是未來的人力資源的生力軍。</a:t>
          </a:r>
          <a:endParaRPr lang="zh-HK" altLang="en-US" dirty="0">
            <a:latin typeface="微軟正黑體" panose="020B0604030504040204" pitchFamily="34" charset="-120"/>
            <a:ea typeface="微軟正黑體" panose="020B0604030504040204" pitchFamily="34" charset="-120"/>
          </a:endParaRPr>
        </a:p>
      </dgm:t>
    </dgm:pt>
    <dgm:pt modelId="{17FC604B-0101-4BBF-86FE-579253FD42F0}" type="parTrans" cxnId="{41948742-3DF9-4BCB-B9D8-8549A7D4BC28}">
      <dgm:prSet/>
      <dgm:spPr/>
      <dgm:t>
        <a:bodyPr/>
        <a:lstStyle/>
        <a:p>
          <a:endParaRPr lang="zh-HK" altLang="en-US"/>
        </a:p>
      </dgm:t>
    </dgm:pt>
    <dgm:pt modelId="{44685087-68F7-45A7-855E-014BF5BED573}" type="sibTrans" cxnId="{41948742-3DF9-4BCB-B9D8-8549A7D4BC28}">
      <dgm:prSet/>
      <dgm:spPr/>
      <dgm:t>
        <a:bodyPr/>
        <a:lstStyle/>
        <a:p>
          <a:endParaRPr lang="zh-HK" altLang="en-US"/>
        </a:p>
      </dgm:t>
    </dgm:pt>
    <dgm:pt modelId="{351184F4-9049-432A-8F0D-A1734636586B}">
      <dgm:prSet/>
      <dgm:spPr/>
      <dgm:t>
        <a:bodyPr/>
        <a:lstStyle/>
        <a:p>
          <a:endParaRPr lang="zh-HK" altLang="en-US" dirty="0">
            <a:latin typeface="微軟正黑體" panose="020B0604030504040204" pitchFamily="34" charset="-120"/>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B8B03219-9C1A-4494-BE60-FF3151F37126}" type="presOf" srcId="{34011082-9762-4179-883B-5C0A05504712}" destId="{260EEFB3-671C-4E38-85DE-F061B32ECC20}" srcOrd="0" destOrd="0" presId="urn:microsoft.com/office/officeart/2009/3/layout/SnapshotPictureList"/>
    <dgm:cxn modelId="{A61E8F28-6224-49E4-AFA9-24DCAED748F4}" type="presOf" srcId="{E96EA29C-DB4C-4F71-B7C9-2E70C2F9E975}" destId="{C9F3FE79-8485-4E68-B468-5BC61BF8AF0F}" srcOrd="0" destOrd="1" presId="urn:microsoft.com/office/officeart/2009/3/layout/SnapshotPictureList"/>
    <dgm:cxn modelId="{D017175F-0668-448C-948C-6E7CA95DB395}" type="presOf" srcId="{351184F4-9049-432A-8F0D-A1734636586B}" destId="{C9F3FE79-8485-4E68-B468-5BC61BF8AF0F}" srcOrd="0" destOrd="2" presId="urn:microsoft.com/office/officeart/2009/3/layout/SnapshotPictureList"/>
    <dgm:cxn modelId="{41948742-3DF9-4BCB-B9D8-8549A7D4BC28}" srcId="{5DF8C32E-C9DE-44CA-9D19-5677137D526A}" destId="{E96EA29C-DB4C-4F71-B7C9-2E70C2F9E975}" srcOrd="1" destOrd="0" parTransId="{17FC604B-0101-4BBF-86FE-579253FD42F0}" sibTransId="{44685087-68F7-45A7-855E-014BF5BED573}"/>
    <dgm:cxn modelId="{A2B15F7F-BBB3-4CFF-9BF2-4C487F3B0A51}" srcId="{5DF8C32E-C9DE-44CA-9D19-5677137D526A}" destId="{7121EDBF-0566-4DC7-8130-5D9B68190D91}" srcOrd="0" destOrd="0" parTransId="{65E5FBB4-E40C-44A0-AAE9-F4F58FCB2E4D}" sibTransId="{CDFD8E2C-F751-4611-BD61-47136ADBBA2A}"/>
    <dgm:cxn modelId="{AA4786A8-B5AD-44E6-ACB9-0CD2A9CEB016}" srcId="{5DF8C32E-C9DE-44CA-9D19-5677137D526A}" destId="{351184F4-9049-432A-8F0D-A1734636586B}" srcOrd="2" destOrd="0" parTransId="{2D263A2C-6F35-4D47-8FA7-6EC3AB9DDFF6}" sibTransId="{594575EC-2074-4104-8678-BC9F241F1E8F}"/>
    <dgm:cxn modelId="{6D8640B9-A39C-4886-B5A4-11B99C4DF853}" srcId="{34011082-9762-4179-883B-5C0A05504712}" destId="{5DF8C32E-C9DE-44CA-9D19-5677137D526A}" srcOrd="0" destOrd="0" parTransId="{416557D8-F5C3-471A-92EF-B47B7685C674}" sibTransId="{0C7F60E4-47F8-4E84-A74A-85B4E3553DD1}"/>
    <dgm:cxn modelId="{825AD1CD-F462-4492-8453-BDB58424542E}" type="presOf" srcId="{5DF8C32E-C9DE-44CA-9D19-5677137D526A}" destId="{CD70A1A8-A2F2-4BA8-B5A7-37EF8E46B17E}" srcOrd="0" destOrd="0" presId="urn:microsoft.com/office/officeart/2009/3/layout/SnapshotPictureList"/>
    <dgm:cxn modelId="{E74F35D9-7D20-43CE-845E-82A77F2A0AA6}" type="presOf" srcId="{7121EDBF-0566-4DC7-8130-5D9B68190D91}" destId="{C9F3FE79-8485-4E68-B468-5BC61BF8AF0F}" srcOrd="0" destOrd="0" presId="urn:microsoft.com/office/officeart/2009/3/layout/SnapshotPictureList"/>
    <dgm:cxn modelId="{8F278336-73F3-430B-A421-D3FD754F773D}" type="presParOf" srcId="{260EEFB3-671C-4E38-85DE-F061B32ECC20}" destId="{8246A59A-3387-4C2D-96C3-9E2F2255BB04}" srcOrd="0" destOrd="0" presId="urn:microsoft.com/office/officeart/2009/3/layout/SnapshotPictureList"/>
    <dgm:cxn modelId="{BFD8AFE7-55D6-4F72-99B1-831E8723944A}" type="presParOf" srcId="{8246A59A-3387-4C2D-96C3-9E2F2255BB04}" destId="{9BEE27A6-3235-41DE-B00B-1A8F8E7B06DA}" srcOrd="0" destOrd="0" presId="urn:microsoft.com/office/officeart/2009/3/layout/SnapshotPictureList"/>
    <dgm:cxn modelId="{7B9B816B-3616-4D66-92B8-FF71DDA9440C}" type="presParOf" srcId="{8246A59A-3387-4C2D-96C3-9E2F2255BB04}" destId="{CD70A1A8-A2F2-4BA8-B5A7-37EF8E46B17E}" srcOrd="1" destOrd="0" presId="urn:microsoft.com/office/officeart/2009/3/layout/SnapshotPictureList"/>
    <dgm:cxn modelId="{AFB34283-4200-498E-A9C0-C6CBB8B22C1F}" type="presParOf" srcId="{8246A59A-3387-4C2D-96C3-9E2F2255BB04}" destId="{C9F3FE79-8485-4E68-B468-5BC61BF8AF0F}" srcOrd="2" destOrd="0" presId="urn:microsoft.com/office/officeart/2009/3/layout/SnapshotPictureList"/>
    <dgm:cxn modelId="{AD8BC396-4CC6-4AD3-B119-611E698D6F94}" type="presParOf" srcId="{8246A59A-3387-4C2D-96C3-9E2F2255BB04}" destId="{4A98B8A7-E8D7-4A89-85DA-A61DBF67A734}" srcOrd="3" destOrd="0" presId="urn:microsoft.com/office/officeart/2009/3/layout/SnapshotPictureList"/>
    <dgm:cxn modelId="{D418E8E0-24B2-4E2A-9261-49911A5AAD04}"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011082-9762-4179-883B-5C0A0550471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HK" altLang="en-US"/>
        </a:p>
      </dgm:t>
    </dgm:pt>
    <dgm:pt modelId="{5DF8C32E-C9DE-44CA-9D19-5677137D526A}">
      <dgm:prSet phldrT="[Text]"/>
      <dgm:spPr/>
      <dgm:t>
        <a:bodyPr/>
        <a:lstStyle/>
        <a:p>
          <a:r>
            <a:rPr lang="zh-HK" altLang="en-US" b="1" dirty="0">
              <a:solidFill>
                <a:schemeClr val="tx1"/>
              </a:solidFill>
              <a:latin typeface="+mj-lt"/>
              <a:ea typeface="微軟正黑體" panose="020B0604030504040204" pitchFamily="34" charset="-120"/>
            </a:rPr>
            <a:t>全球化 </a:t>
          </a:r>
          <a:r>
            <a:rPr lang="en-US" altLang="en-US" b="1" dirty="0">
              <a:solidFill>
                <a:schemeClr val="tx1"/>
              </a:solidFill>
              <a:latin typeface="+mj-lt"/>
              <a:ea typeface="微軟正黑體" panose="020B0604030504040204" pitchFamily="34" charset="-120"/>
            </a:rPr>
            <a:t>(Globalization)</a:t>
          </a:r>
          <a:endParaRPr lang="zh-HK" altLang="en-US" b="1" dirty="0">
            <a:solidFill>
              <a:schemeClr val="tx1"/>
            </a:solidFill>
            <a:latin typeface="+mj-lt"/>
            <a:ea typeface="微軟正黑體" panose="020B0604030504040204" pitchFamily="34" charset="-120"/>
          </a:endParaRPr>
        </a:p>
      </dgm:t>
    </dgm:pt>
    <dgm:pt modelId="{416557D8-F5C3-471A-92EF-B47B7685C674}" type="parTrans" cxnId="{6D8640B9-A39C-4886-B5A4-11B99C4DF853}">
      <dgm:prSet/>
      <dgm:spPr/>
      <dgm:t>
        <a:bodyPr/>
        <a:lstStyle/>
        <a:p>
          <a:endParaRPr lang="zh-HK" altLang="en-US"/>
        </a:p>
      </dgm:t>
    </dgm:pt>
    <dgm:pt modelId="{0C7F60E4-47F8-4E84-A74A-85B4E3553DD1}" type="sibTrans" cxnId="{6D8640B9-A39C-4886-B5A4-11B99C4DF853}">
      <dgm:prSet/>
      <dgm:spPr/>
      <dgm:t>
        <a:bodyPr/>
        <a:lstStyle/>
        <a:p>
          <a:endParaRPr lang="zh-HK" altLang="en-US"/>
        </a:p>
      </dgm:t>
    </dgm:pt>
    <dgm:pt modelId="{7121EDBF-0566-4DC7-8130-5D9B68190D91}">
      <dgm:prSet phldrT="[Text]"/>
      <dgm:spPr/>
      <dgm:t>
        <a:bodyPr/>
        <a:lstStyle/>
        <a:p>
          <a:r>
            <a:rPr lang="zh-TW" altLang="en-US" dirty="0">
              <a:latin typeface="微軟正黑體" panose="020B0604030504040204" pitchFamily="34" charset="-120"/>
              <a:ea typeface="微軟正黑體" panose="020B0604030504040204" pitchFamily="34" charset="-120"/>
            </a:rPr>
            <a:t>全球化的影響，早前國家主席習近平所提及的，一帶一路與及大灣區的路向，盼望資金、訊息、人才、產品暢通全球，打造人類前所未見的高質素的生活水準，但同時帶來</a:t>
          </a:r>
          <a:r>
            <a:rPr lang="zh-TW" altLang="en-US" dirty="0">
              <a:solidFill>
                <a:srgbClr val="FFFF00"/>
              </a:solidFill>
              <a:latin typeface="微軟正黑體" panose="020B0604030504040204" pitchFamily="34" charset="-120"/>
              <a:ea typeface="微軟正黑體" panose="020B0604030504040204" pitchFamily="34" charset="-120"/>
            </a:rPr>
            <a:t>文化與價值的衝突</a:t>
          </a:r>
          <a:r>
            <a:rPr lang="zh-TW" altLang="en-US" dirty="0">
              <a:latin typeface="微軟正黑體" panose="020B0604030504040204" pitchFamily="34" charset="-120"/>
              <a:ea typeface="微軟正黑體" panose="020B0604030504040204" pitchFamily="34" charset="-120"/>
            </a:rPr>
            <a:t>，因企業必需要接受全球其他同行的競爭，有競爭自然有進步。</a:t>
          </a:r>
          <a:endParaRPr lang="zh-HK" altLang="en-US" dirty="0">
            <a:latin typeface="微軟正黑體" panose="020B0604030504040204" pitchFamily="34" charset="-120"/>
            <a:ea typeface="微軟正黑體" panose="020B0604030504040204" pitchFamily="34" charset="-120"/>
          </a:endParaRPr>
        </a:p>
      </dgm:t>
    </dgm:pt>
    <dgm:pt modelId="{65E5FBB4-E40C-44A0-AAE9-F4F58FCB2E4D}" type="parTrans" cxnId="{A2B15F7F-BBB3-4CFF-9BF2-4C487F3B0A51}">
      <dgm:prSet/>
      <dgm:spPr/>
      <dgm:t>
        <a:bodyPr/>
        <a:lstStyle/>
        <a:p>
          <a:endParaRPr lang="zh-HK" altLang="en-US"/>
        </a:p>
      </dgm:t>
    </dgm:pt>
    <dgm:pt modelId="{CDFD8E2C-F751-4611-BD61-47136ADBBA2A}" type="sibTrans" cxnId="{A2B15F7F-BBB3-4CFF-9BF2-4C487F3B0A51}">
      <dgm:prSet/>
      <dgm:spPr/>
      <dgm:t>
        <a:bodyPr/>
        <a:lstStyle/>
        <a:p>
          <a:endParaRPr lang="zh-HK" altLang="en-US"/>
        </a:p>
      </dgm:t>
    </dgm:pt>
    <dgm:pt modelId="{E96EA29C-DB4C-4F71-B7C9-2E70C2F9E975}">
      <dgm:prSet/>
      <dgm:spPr/>
      <dgm:t>
        <a:bodyPr/>
        <a:lstStyle/>
        <a:p>
          <a:r>
            <a:rPr lang="zh-TW" altLang="en-US" dirty="0">
              <a:latin typeface="微軟正黑體" panose="020B0604030504040204" pitchFamily="34" charset="-120"/>
              <a:ea typeface="微軟正黑體" panose="020B0604030504040204" pitchFamily="34" charset="-120"/>
            </a:rPr>
            <a:t>。</a:t>
          </a:r>
          <a:endParaRPr lang="zh-HK" altLang="en-US" dirty="0">
            <a:latin typeface="微軟正黑體" panose="020B0604030504040204" pitchFamily="34" charset="-120"/>
            <a:ea typeface="微軟正黑體" panose="020B0604030504040204" pitchFamily="34" charset="-120"/>
          </a:endParaRPr>
        </a:p>
      </dgm:t>
    </dgm:pt>
    <dgm:pt modelId="{17FC604B-0101-4BBF-86FE-579253FD42F0}" type="parTrans" cxnId="{41948742-3DF9-4BCB-B9D8-8549A7D4BC28}">
      <dgm:prSet/>
      <dgm:spPr/>
      <dgm:t>
        <a:bodyPr/>
        <a:lstStyle/>
        <a:p>
          <a:endParaRPr lang="zh-HK" altLang="en-US"/>
        </a:p>
      </dgm:t>
    </dgm:pt>
    <dgm:pt modelId="{44685087-68F7-45A7-855E-014BF5BED573}" type="sibTrans" cxnId="{41948742-3DF9-4BCB-B9D8-8549A7D4BC28}">
      <dgm:prSet/>
      <dgm:spPr/>
      <dgm:t>
        <a:bodyPr/>
        <a:lstStyle/>
        <a:p>
          <a:endParaRPr lang="zh-HK" altLang="en-US"/>
        </a:p>
      </dgm:t>
    </dgm:pt>
    <dgm:pt modelId="{351184F4-9049-432A-8F0D-A1734636586B}">
      <dgm:prSet/>
      <dgm:spPr/>
      <dgm:t>
        <a:bodyPr/>
        <a:lstStyle/>
        <a:p>
          <a:endParaRPr lang="zh-HK" altLang="en-US" dirty="0">
            <a:latin typeface="微軟正黑體" panose="020B0604030504040204" pitchFamily="34" charset="-120"/>
            <a:ea typeface="微軟正黑體" panose="020B0604030504040204" pitchFamily="34" charset="-120"/>
          </a:endParaRPr>
        </a:p>
      </dgm:t>
    </dgm:pt>
    <dgm:pt modelId="{2D263A2C-6F35-4D47-8FA7-6EC3AB9DDFF6}" type="parTrans" cxnId="{AA4786A8-B5AD-44E6-ACB9-0CD2A9CEB016}">
      <dgm:prSet/>
      <dgm:spPr/>
      <dgm:t>
        <a:bodyPr/>
        <a:lstStyle/>
        <a:p>
          <a:endParaRPr lang="zh-HK" altLang="en-US"/>
        </a:p>
      </dgm:t>
    </dgm:pt>
    <dgm:pt modelId="{594575EC-2074-4104-8678-BC9F241F1E8F}" type="sibTrans" cxnId="{AA4786A8-B5AD-44E6-ACB9-0CD2A9CEB016}">
      <dgm:prSet/>
      <dgm:spPr/>
      <dgm:t>
        <a:bodyPr/>
        <a:lstStyle/>
        <a:p>
          <a:endParaRPr lang="zh-HK" altLang="en-US"/>
        </a:p>
      </dgm:t>
    </dgm:pt>
    <dgm:pt modelId="{978329AD-0814-4AEB-A78E-AF9436C2FB2B}">
      <dgm:prSet/>
      <dgm:spPr/>
      <dgm:t>
        <a:bodyPr/>
        <a:lstStyle/>
        <a:p>
          <a:r>
            <a:rPr lang="zh-TW" altLang="en-US" dirty="0">
              <a:latin typeface="微軟正黑體" panose="020B0604030504040204" pitchFamily="34" charset="-120"/>
              <a:ea typeface="微軟正黑體" panose="020B0604030504040204" pitchFamily="34" charset="-120"/>
            </a:rPr>
            <a:t>股票市場一體化遙遙無期，但新產品的市場和中央結算系統正醞釀中，比如</a:t>
          </a:r>
          <a:r>
            <a:rPr lang="zh-TW" altLang="en-US" dirty="0">
              <a:solidFill>
                <a:srgbClr val="FFFF00"/>
              </a:solidFill>
              <a:latin typeface="微軟正黑體" panose="020B0604030504040204" pitchFamily="34" charset="-120"/>
              <a:ea typeface="微軟正黑體" panose="020B0604030504040204" pitchFamily="34" charset="-120"/>
            </a:rPr>
            <a:t>債券和可換股債券</a:t>
          </a:r>
          <a:r>
            <a:rPr lang="zh-TW" altLang="en-US" dirty="0">
              <a:latin typeface="微軟正黑體" panose="020B0604030504040204" pitchFamily="34" charset="-120"/>
              <a:ea typeface="微軟正黑體" panose="020B0604030504040204" pitchFamily="34" charset="-120"/>
            </a:rPr>
            <a:t>等被遺忘的金融產品，可能再受重視。</a:t>
          </a:r>
          <a:endParaRPr lang="en-HK" dirty="0">
            <a:latin typeface="微軟正黑體" panose="020B0604030504040204" pitchFamily="34" charset="-120"/>
            <a:ea typeface="微軟正黑體" panose="020B0604030504040204" pitchFamily="34" charset="-120"/>
          </a:endParaRPr>
        </a:p>
      </dgm:t>
    </dgm:pt>
    <dgm:pt modelId="{243CA23A-46CF-4472-A7B9-A9722ACF286C}" type="parTrans" cxnId="{09C1C8FB-A2BF-482F-A9E6-FA3063FCD4AE}">
      <dgm:prSet/>
      <dgm:spPr/>
      <dgm:t>
        <a:bodyPr/>
        <a:lstStyle/>
        <a:p>
          <a:endParaRPr lang="zh-HK" altLang="en-US"/>
        </a:p>
      </dgm:t>
    </dgm:pt>
    <dgm:pt modelId="{C081FAB6-8E21-40C7-B75E-70A628F2F74F}" type="sibTrans" cxnId="{09C1C8FB-A2BF-482F-A9E6-FA3063FCD4AE}">
      <dgm:prSet/>
      <dgm:spPr/>
      <dgm:t>
        <a:bodyPr/>
        <a:lstStyle/>
        <a:p>
          <a:endParaRPr lang="zh-HK" altLang="en-US"/>
        </a:p>
      </dgm:t>
    </dgm:pt>
    <dgm:pt modelId="{260EEFB3-671C-4E38-85DE-F061B32ECC20}" type="pres">
      <dgm:prSet presAssocID="{34011082-9762-4179-883B-5C0A05504712}" presName="Name0" presStyleCnt="0">
        <dgm:presLayoutVars>
          <dgm:chMax/>
          <dgm:chPref/>
          <dgm:dir/>
          <dgm:animLvl val="lvl"/>
        </dgm:presLayoutVars>
      </dgm:prSet>
      <dgm:spPr/>
    </dgm:pt>
    <dgm:pt modelId="{8246A59A-3387-4C2D-96C3-9E2F2255BB04}" type="pres">
      <dgm:prSet presAssocID="{5DF8C32E-C9DE-44CA-9D19-5677137D526A}" presName="composite" presStyleCnt="0"/>
      <dgm:spPr/>
    </dgm:pt>
    <dgm:pt modelId="{9BEE27A6-3235-41DE-B00B-1A8F8E7B06DA}" type="pres">
      <dgm:prSet presAssocID="{5DF8C32E-C9DE-44CA-9D19-5677137D526A}" presName="ParentAccentShape" presStyleLbl="trBgShp" presStyleIdx="0" presStyleCnt="2"/>
      <dgm:spPr/>
    </dgm:pt>
    <dgm:pt modelId="{CD70A1A8-A2F2-4BA8-B5A7-37EF8E46B17E}" type="pres">
      <dgm:prSet presAssocID="{5DF8C32E-C9DE-44CA-9D19-5677137D526A}" presName="ParentText" presStyleLbl="revTx" presStyleIdx="0" presStyleCnt="2">
        <dgm:presLayoutVars>
          <dgm:chMax val="1"/>
          <dgm:chPref val="1"/>
          <dgm:bulletEnabled val="1"/>
        </dgm:presLayoutVars>
      </dgm:prSet>
      <dgm:spPr/>
    </dgm:pt>
    <dgm:pt modelId="{C9F3FE79-8485-4E68-B468-5BC61BF8AF0F}" type="pres">
      <dgm:prSet presAssocID="{5DF8C32E-C9DE-44CA-9D19-5677137D526A}" presName="ChildText" presStyleLbl="revTx" presStyleIdx="1" presStyleCnt="2">
        <dgm:presLayoutVars>
          <dgm:chMax val="0"/>
          <dgm:chPref val="0"/>
        </dgm:presLayoutVars>
      </dgm:prSet>
      <dgm:spPr/>
    </dgm:pt>
    <dgm:pt modelId="{4A98B8A7-E8D7-4A89-85DA-A61DBF67A734}" type="pres">
      <dgm:prSet presAssocID="{5DF8C32E-C9DE-44CA-9D19-5677137D526A}" presName="ChildAccentShape" presStyleLbl="trBgShp" presStyleIdx="1" presStyleCnt="2"/>
      <dgm:spPr/>
    </dgm:pt>
    <dgm:pt modelId="{34426EBD-78AB-45F2-BA5E-B990644C6DB2}" type="pres">
      <dgm:prSet presAssocID="{5DF8C32E-C9DE-44CA-9D19-5677137D526A}" presName="Image" presStyleLbl="alignImgPlace1" presStyleIdx="0" presStyleCnt="1"/>
      <dgm:spPr>
        <a:blipFill rotWithShape="1">
          <a:blip xmlns:r="http://schemas.openxmlformats.org/officeDocument/2006/relationships" r:embed="rId1"/>
          <a:stretch>
            <a:fillRect/>
          </a:stretch>
        </a:blipFill>
      </dgm:spPr>
    </dgm:pt>
  </dgm:ptLst>
  <dgm:cxnLst>
    <dgm:cxn modelId="{4D7B531F-8C39-4724-A678-8AEFA07E49C6}" type="presOf" srcId="{5DF8C32E-C9DE-44CA-9D19-5677137D526A}" destId="{CD70A1A8-A2F2-4BA8-B5A7-37EF8E46B17E}" srcOrd="0" destOrd="0" presId="urn:microsoft.com/office/officeart/2009/3/layout/SnapshotPictureList"/>
    <dgm:cxn modelId="{BA13EC1F-A74F-4BB8-B459-3CE6878C820A}" type="presOf" srcId="{34011082-9762-4179-883B-5C0A05504712}" destId="{260EEFB3-671C-4E38-85DE-F061B32ECC20}" srcOrd="0" destOrd="0" presId="urn:microsoft.com/office/officeart/2009/3/layout/SnapshotPictureList"/>
    <dgm:cxn modelId="{41948742-3DF9-4BCB-B9D8-8549A7D4BC28}" srcId="{5DF8C32E-C9DE-44CA-9D19-5677137D526A}" destId="{E96EA29C-DB4C-4F71-B7C9-2E70C2F9E975}" srcOrd="2" destOrd="0" parTransId="{17FC604B-0101-4BBF-86FE-579253FD42F0}" sibTransId="{44685087-68F7-45A7-855E-014BF5BED573}"/>
    <dgm:cxn modelId="{A2B15F7F-BBB3-4CFF-9BF2-4C487F3B0A51}" srcId="{5DF8C32E-C9DE-44CA-9D19-5677137D526A}" destId="{7121EDBF-0566-4DC7-8130-5D9B68190D91}" srcOrd="0" destOrd="0" parTransId="{65E5FBB4-E40C-44A0-AAE9-F4F58FCB2E4D}" sibTransId="{CDFD8E2C-F751-4611-BD61-47136ADBBA2A}"/>
    <dgm:cxn modelId="{B5F45D80-28A0-4791-A06A-D3710AEFD820}" type="presOf" srcId="{E96EA29C-DB4C-4F71-B7C9-2E70C2F9E975}" destId="{C9F3FE79-8485-4E68-B468-5BC61BF8AF0F}" srcOrd="0" destOrd="2" presId="urn:microsoft.com/office/officeart/2009/3/layout/SnapshotPictureList"/>
    <dgm:cxn modelId="{98CE7880-8DB0-4EF0-96C7-15DA8DB51A22}" type="presOf" srcId="{351184F4-9049-432A-8F0D-A1734636586B}" destId="{C9F3FE79-8485-4E68-B468-5BC61BF8AF0F}" srcOrd="0" destOrd="3" presId="urn:microsoft.com/office/officeart/2009/3/layout/SnapshotPictureList"/>
    <dgm:cxn modelId="{80C6EA99-9AA9-42C0-926E-6B1D2C5575A8}" type="presOf" srcId="{7121EDBF-0566-4DC7-8130-5D9B68190D91}" destId="{C9F3FE79-8485-4E68-B468-5BC61BF8AF0F}" srcOrd="0" destOrd="0" presId="urn:microsoft.com/office/officeart/2009/3/layout/SnapshotPictureList"/>
    <dgm:cxn modelId="{AA4786A8-B5AD-44E6-ACB9-0CD2A9CEB016}" srcId="{5DF8C32E-C9DE-44CA-9D19-5677137D526A}" destId="{351184F4-9049-432A-8F0D-A1734636586B}" srcOrd="3" destOrd="0" parTransId="{2D263A2C-6F35-4D47-8FA7-6EC3AB9DDFF6}" sibTransId="{594575EC-2074-4104-8678-BC9F241F1E8F}"/>
    <dgm:cxn modelId="{6D8640B9-A39C-4886-B5A4-11B99C4DF853}" srcId="{34011082-9762-4179-883B-5C0A05504712}" destId="{5DF8C32E-C9DE-44CA-9D19-5677137D526A}" srcOrd="0" destOrd="0" parTransId="{416557D8-F5C3-471A-92EF-B47B7685C674}" sibTransId="{0C7F60E4-47F8-4E84-A74A-85B4E3553DD1}"/>
    <dgm:cxn modelId="{C1FC29C6-4E5F-4C32-B60A-DBB67724DDA3}" type="presOf" srcId="{978329AD-0814-4AEB-A78E-AF9436C2FB2B}" destId="{C9F3FE79-8485-4E68-B468-5BC61BF8AF0F}" srcOrd="0" destOrd="1" presId="urn:microsoft.com/office/officeart/2009/3/layout/SnapshotPictureList"/>
    <dgm:cxn modelId="{09C1C8FB-A2BF-482F-A9E6-FA3063FCD4AE}" srcId="{5DF8C32E-C9DE-44CA-9D19-5677137D526A}" destId="{978329AD-0814-4AEB-A78E-AF9436C2FB2B}" srcOrd="1" destOrd="0" parTransId="{243CA23A-46CF-4472-A7B9-A9722ACF286C}" sibTransId="{C081FAB6-8E21-40C7-B75E-70A628F2F74F}"/>
    <dgm:cxn modelId="{D6AC3CBF-635A-4BBF-AE60-DDEC8956E9C0}" type="presParOf" srcId="{260EEFB3-671C-4E38-85DE-F061B32ECC20}" destId="{8246A59A-3387-4C2D-96C3-9E2F2255BB04}" srcOrd="0" destOrd="0" presId="urn:microsoft.com/office/officeart/2009/3/layout/SnapshotPictureList"/>
    <dgm:cxn modelId="{EDDA14F5-8BE4-4C3D-A4FA-704BB095F194}" type="presParOf" srcId="{8246A59A-3387-4C2D-96C3-9E2F2255BB04}" destId="{9BEE27A6-3235-41DE-B00B-1A8F8E7B06DA}" srcOrd="0" destOrd="0" presId="urn:microsoft.com/office/officeart/2009/3/layout/SnapshotPictureList"/>
    <dgm:cxn modelId="{3D23671A-1C7D-428A-BC02-D92DCB5B7990}" type="presParOf" srcId="{8246A59A-3387-4C2D-96C3-9E2F2255BB04}" destId="{CD70A1A8-A2F2-4BA8-B5A7-37EF8E46B17E}" srcOrd="1" destOrd="0" presId="urn:microsoft.com/office/officeart/2009/3/layout/SnapshotPictureList"/>
    <dgm:cxn modelId="{CE08EF6A-C447-4369-A0CA-F6FE6EB9FBE2}" type="presParOf" srcId="{8246A59A-3387-4C2D-96C3-9E2F2255BB04}" destId="{C9F3FE79-8485-4E68-B468-5BC61BF8AF0F}" srcOrd="2" destOrd="0" presId="urn:microsoft.com/office/officeart/2009/3/layout/SnapshotPictureList"/>
    <dgm:cxn modelId="{CD4DCCF7-11DC-4101-B7D9-CBF8C7E670F6}" type="presParOf" srcId="{8246A59A-3387-4C2D-96C3-9E2F2255BB04}" destId="{4A98B8A7-E8D7-4A89-85DA-A61DBF67A734}" srcOrd="3" destOrd="0" presId="urn:microsoft.com/office/officeart/2009/3/layout/SnapshotPictureList"/>
    <dgm:cxn modelId="{73A5DA82-A112-4240-A6C1-0F8A88A35AD7}" type="presParOf" srcId="{8246A59A-3387-4C2D-96C3-9E2F2255BB04}" destId="{34426EBD-78AB-45F2-BA5E-B990644C6DB2}"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9F5B8-7626-487C-B04D-E6EB125CE29D}">
      <dsp:nvSpPr>
        <dsp:cNvPr id="0" name=""/>
        <dsp:cNvSpPr/>
      </dsp:nvSpPr>
      <dsp:spPr>
        <a:xfrm>
          <a:off x="-6126981" y="-937410"/>
          <a:ext cx="7293488" cy="7293488"/>
        </a:xfrm>
        <a:prstGeom prst="blockArc">
          <a:avLst>
            <a:gd name="adj1" fmla="val 18900000"/>
            <a:gd name="adj2" fmla="val 2700000"/>
            <a:gd name="adj3" fmla="val 296"/>
          </a:avLst>
        </a:prstGeom>
        <a:noFill/>
        <a:ln w="19050"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41DD923-731F-4BCB-BC7C-62D661A27C76}">
      <dsp:nvSpPr>
        <dsp:cNvPr id="0" name=""/>
        <dsp:cNvSpPr/>
      </dsp:nvSpPr>
      <dsp:spPr>
        <a:xfrm>
          <a:off x="610504" y="416587"/>
          <a:ext cx="7440913" cy="833607"/>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zh-TW" altLang="en-US" sz="1700" b="1" kern="1200" dirty="0">
              <a:latin typeface="微軟正黑體" panose="020B0604030504040204" pitchFamily="34" charset="-120"/>
              <a:ea typeface="微軟正黑體" panose="020B0604030504040204" pitchFamily="34" charset="-120"/>
              <a:cs typeface="Arial" panose="020B0604020202020204" pitchFamily="34" charset="0"/>
            </a:rPr>
            <a:t>大發現的時代</a:t>
          </a:r>
          <a:endParaRPr lang="en-HK" altLang="zh-TW" sz="1700" b="1" kern="1200" dirty="0">
            <a:latin typeface="微軟正黑體" panose="020B0604030504040204" pitchFamily="34" charset="-120"/>
            <a:ea typeface="微軟正黑體" panose="020B0604030504040204" pitchFamily="34" charset="-120"/>
            <a:cs typeface="Arial" panose="020B0604020202020204" pitchFamily="34" charset="0"/>
          </a:endParaRPr>
        </a:p>
        <a:p>
          <a:pPr marL="0" lvl="0" indent="0" algn="l" defTabSz="755650">
            <a:lnSpc>
              <a:spcPct val="90000"/>
            </a:lnSpc>
            <a:spcBef>
              <a:spcPct val="0"/>
            </a:spcBef>
            <a:spcAft>
              <a:spcPct val="35000"/>
            </a:spcAft>
            <a:buNone/>
          </a:pPr>
          <a:r>
            <a:rPr lang="en-HK" altLang="zh-TW" sz="1700" b="1" kern="1200" dirty="0">
              <a:latin typeface="+mj-lt"/>
              <a:ea typeface="微軟正黑體" panose="020B0604030504040204" pitchFamily="34" charset="-120"/>
              <a:cs typeface="Arial" panose="020B0604020202020204" pitchFamily="34" charset="0"/>
            </a:rPr>
            <a:t>(Age of Discovery)</a:t>
          </a:r>
          <a:endParaRPr lang="zh-HK" altLang="en-US" sz="1700" kern="1200" dirty="0">
            <a:latin typeface="+mj-lt"/>
            <a:ea typeface="微軟正黑體" panose="020B0604030504040204" pitchFamily="34" charset="-120"/>
          </a:endParaRPr>
        </a:p>
      </dsp:txBody>
      <dsp:txXfrm>
        <a:off x="610504" y="416587"/>
        <a:ext cx="7440913" cy="833607"/>
      </dsp:txXfrm>
    </dsp:sp>
    <dsp:sp modelId="{E29BFBDC-E737-4EE9-B0EE-DA17644CF7C5}">
      <dsp:nvSpPr>
        <dsp:cNvPr id="0" name=""/>
        <dsp:cNvSpPr/>
      </dsp:nvSpPr>
      <dsp:spPr>
        <a:xfrm>
          <a:off x="89500" y="312386"/>
          <a:ext cx="1042009" cy="1042009"/>
        </a:xfrm>
        <a:prstGeom prst="ellipse">
          <a:avLst/>
        </a:prstGeom>
        <a:blipFill rotWithShape="0">
          <a:blip xmlns:r="http://schemas.openxmlformats.org/officeDocument/2006/relationships" r:embed="rId1"/>
          <a:stretch>
            <a:fillRect/>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AAB703-FBEB-4343-A0A2-DB81AFC1C36E}">
      <dsp:nvSpPr>
        <dsp:cNvPr id="0" name=""/>
        <dsp:cNvSpPr/>
      </dsp:nvSpPr>
      <dsp:spPr>
        <a:xfrm>
          <a:off x="1088431" y="1667215"/>
          <a:ext cx="6962986" cy="833607"/>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en-US" altLang="zh-TW" sz="1700" b="1" kern="1200" dirty="0">
              <a:latin typeface="+mj-lt"/>
              <a:ea typeface="微軟正黑體" panose="020B0604030504040204" pitchFamily="34" charset="-120"/>
              <a:cs typeface="Arial" panose="020B0604020202020204" pitchFamily="34" charset="0"/>
            </a:rPr>
            <a:t>Mckinsey </a:t>
          </a:r>
          <a:r>
            <a:rPr lang="zh-TW" altLang="en-US" sz="1700" b="1" kern="1200" dirty="0">
              <a:latin typeface="+mj-lt"/>
              <a:ea typeface="微軟正黑體" panose="020B0604030504040204" pitchFamily="34" charset="-120"/>
              <a:cs typeface="Arial" panose="020B0604020202020204" pitchFamily="34" charset="0"/>
            </a:rPr>
            <a:t>的四大力量</a:t>
          </a:r>
          <a:endParaRPr lang="en-HK" altLang="zh-TW" sz="1700" b="1" kern="1200" dirty="0">
            <a:latin typeface="+mj-lt"/>
            <a:ea typeface="微軟正黑體" panose="020B0604030504040204" pitchFamily="34" charset="-120"/>
            <a:cs typeface="Arial" panose="020B0604020202020204" pitchFamily="34" charset="0"/>
          </a:endParaRPr>
        </a:p>
        <a:p>
          <a:pPr marL="0" lvl="0" indent="0" algn="l" defTabSz="755650">
            <a:lnSpc>
              <a:spcPct val="90000"/>
            </a:lnSpc>
            <a:spcBef>
              <a:spcPct val="0"/>
            </a:spcBef>
            <a:spcAft>
              <a:spcPct val="35000"/>
            </a:spcAft>
            <a:buNone/>
          </a:pPr>
          <a:r>
            <a:rPr lang="en-HK" altLang="zh-TW" sz="1700" b="1" kern="1200" dirty="0">
              <a:latin typeface="+mj-lt"/>
              <a:ea typeface="微軟正黑體" panose="020B0604030504040204" pitchFamily="34" charset="-120"/>
              <a:cs typeface="Arial" panose="020B0604020202020204" pitchFamily="34" charset="0"/>
            </a:rPr>
            <a:t>(Mckinsey Global Institute’s 4 Global Forces)</a:t>
          </a:r>
          <a:endParaRPr lang="zh-HK" altLang="en-US" sz="1700" kern="1200" dirty="0">
            <a:latin typeface="+mj-lt"/>
            <a:ea typeface="微軟正黑體" panose="020B0604030504040204" pitchFamily="34" charset="-120"/>
          </a:endParaRPr>
        </a:p>
      </dsp:txBody>
      <dsp:txXfrm>
        <a:off x="1088431" y="1667215"/>
        <a:ext cx="6962986" cy="833607"/>
      </dsp:txXfrm>
    </dsp:sp>
    <dsp:sp modelId="{A453A1E0-7BB7-4083-93AA-AADA9486D19A}">
      <dsp:nvSpPr>
        <dsp:cNvPr id="0" name=""/>
        <dsp:cNvSpPr/>
      </dsp:nvSpPr>
      <dsp:spPr>
        <a:xfrm>
          <a:off x="567426" y="1563014"/>
          <a:ext cx="1042009" cy="1042009"/>
        </a:xfrm>
        <a:prstGeom prst="ellipse">
          <a:avLst/>
        </a:prstGeom>
        <a:blipFill rotWithShape="0">
          <a:blip xmlns:r="http://schemas.openxmlformats.org/officeDocument/2006/relationships" r:embed="rId2"/>
          <a:stretch>
            <a:fillRect/>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50BCEEB-E816-4E75-A550-884794274E04}">
      <dsp:nvSpPr>
        <dsp:cNvPr id="0" name=""/>
        <dsp:cNvSpPr/>
      </dsp:nvSpPr>
      <dsp:spPr>
        <a:xfrm>
          <a:off x="1088431" y="2917843"/>
          <a:ext cx="6962986" cy="833607"/>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en-US" altLang="zh-TW" sz="1700" b="1" kern="1200" dirty="0">
              <a:latin typeface="+mj-lt"/>
              <a:ea typeface="微軟正黑體" panose="020B0604030504040204" pitchFamily="34" charset="-120"/>
              <a:cs typeface="Arial" panose="020B0604020202020204" pitchFamily="34" charset="0"/>
            </a:rPr>
            <a:t>James Canton </a:t>
          </a:r>
          <a:r>
            <a:rPr lang="zh-TW" altLang="en-US" sz="1700" b="1" kern="1200" dirty="0">
              <a:latin typeface="+mj-lt"/>
              <a:ea typeface="微軟正黑體" panose="020B0604030504040204" pitchFamily="34" charset="-120"/>
              <a:cs typeface="Arial" panose="020B0604020202020204" pitchFamily="34" charset="0"/>
            </a:rPr>
            <a:t>的十大趨勢</a:t>
          </a:r>
          <a:endParaRPr lang="en-HK" altLang="zh-TW" sz="1700" b="1" kern="1200" dirty="0">
            <a:latin typeface="+mj-lt"/>
            <a:ea typeface="微軟正黑體" panose="020B0604030504040204" pitchFamily="34" charset="-120"/>
            <a:cs typeface="Arial" panose="020B0604020202020204" pitchFamily="34" charset="0"/>
          </a:endParaRPr>
        </a:p>
        <a:p>
          <a:pPr marL="0" lvl="0" indent="0" algn="l" defTabSz="755650">
            <a:lnSpc>
              <a:spcPct val="90000"/>
            </a:lnSpc>
            <a:spcBef>
              <a:spcPct val="0"/>
            </a:spcBef>
            <a:spcAft>
              <a:spcPct val="35000"/>
            </a:spcAft>
            <a:buNone/>
          </a:pPr>
          <a:r>
            <a:rPr lang="en-HK" sz="1700" b="1" kern="1200" dirty="0">
              <a:latin typeface="+mj-lt"/>
              <a:ea typeface="微軟正黑體" panose="020B0604030504040204" pitchFamily="34" charset="-120"/>
              <a:cs typeface="Arial" panose="020B0604020202020204" pitchFamily="34" charset="0"/>
            </a:rPr>
            <a:t>(Institute of Global Future’s 10 Top Trends)</a:t>
          </a:r>
          <a:endParaRPr lang="zh-HK" altLang="en-US" sz="1700" kern="1200" dirty="0">
            <a:latin typeface="+mj-lt"/>
            <a:ea typeface="微軟正黑體" panose="020B0604030504040204" pitchFamily="34" charset="-120"/>
          </a:endParaRPr>
        </a:p>
      </dsp:txBody>
      <dsp:txXfrm>
        <a:off x="1088431" y="2917843"/>
        <a:ext cx="6962986" cy="833607"/>
      </dsp:txXfrm>
    </dsp:sp>
    <dsp:sp modelId="{761D55A6-C987-4170-9EC3-908A47330A49}">
      <dsp:nvSpPr>
        <dsp:cNvPr id="0" name=""/>
        <dsp:cNvSpPr/>
      </dsp:nvSpPr>
      <dsp:spPr>
        <a:xfrm>
          <a:off x="567426" y="2813642"/>
          <a:ext cx="1042009" cy="1042009"/>
        </a:xfrm>
        <a:prstGeom prst="ellipse">
          <a:avLst/>
        </a:prstGeom>
        <a:blipFill rotWithShape="0">
          <a:blip xmlns:r="http://schemas.openxmlformats.org/officeDocument/2006/relationships" r:embed="rId3"/>
          <a:stretch>
            <a:fillRect/>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61D1999-9550-4B7E-BDCE-0A04A4CE7502}">
      <dsp:nvSpPr>
        <dsp:cNvPr id="0" name=""/>
        <dsp:cNvSpPr/>
      </dsp:nvSpPr>
      <dsp:spPr>
        <a:xfrm>
          <a:off x="610504" y="4168472"/>
          <a:ext cx="7440913" cy="833607"/>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zh-TW" altLang="en-US" sz="1700" b="1" kern="1200" dirty="0">
              <a:latin typeface="微軟正黑體" panose="020B0604030504040204" pitchFamily="34" charset="-120"/>
              <a:ea typeface="微軟正黑體" panose="020B0604030504040204" pitchFamily="34" charset="-120"/>
              <a:cs typeface="Arial" panose="020B0604020202020204" pitchFamily="34" charset="0"/>
            </a:rPr>
            <a:t>對中國和香港最有影響的趨勢</a:t>
          </a:r>
          <a:endParaRPr lang="en-HK" sz="1700" kern="1200" dirty="0">
            <a:latin typeface="微軟正黑體" panose="020B0604030504040204" pitchFamily="34" charset="-120"/>
            <a:ea typeface="微軟正黑體" panose="020B0604030504040204" pitchFamily="34" charset="-120"/>
            <a:cs typeface="Arial" panose="020B0604020202020204" pitchFamily="34" charset="0"/>
          </a:endParaRPr>
        </a:p>
      </dsp:txBody>
      <dsp:txXfrm>
        <a:off x="610504" y="4168472"/>
        <a:ext cx="7440913" cy="833607"/>
      </dsp:txXfrm>
    </dsp:sp>
    <dsp:sp modelId="{15B6CA50-2D24-4F97-80B7-F475F5292ED1}">
      <dsp:nvSpPr>
        <dsp:cNvPr id="0" name=""/>
        <dsp:cNvSpPr/>
      </dsp:nvSpPr>
      <dsp:spPr>
        <a:xfrm>
          <a:off x="89500" y="4064271"/>
          <a:ext cx="1042009" cy="1042009"/>
        </a:xfrm>
        <a:prstGeom prst="ellipse">
          <a:avLst/>
        </a:prstGeom>
        <a:blipFill rotWithShape="0">
          <a:blip xmlns:r="http://schemas.openxmlformats.org/officeDocument/2006/relationships" r:embed="rId4"/>
          <a:stretch>
            <a:fillRect/>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TW" altLang="en-US" sz="1500" b="1" kern="1200" dirty="0">
              <a:solidFill>
                <a:schemeClr val="tx1"/>
              </a:solidFill>
              <a:latin typeface="+mj-lt"/>
              <a:ea typeface="微軟正黑體" panose="020B0604030504040204" pitchFamily="34" charset="-120"/>
            </a:rPr>
            <a:t>個人私隱權利的未來</a:t>
          </a:r>
          <a:r>
            <a:rPr lang="en-US" altLang="en-US" sz="1500" b="1" kern="1200" dirty="0">
              <a:solidFill>
                <a:schemeClr val="tx1"/>
              </a:solidFill>
              <a:latin typeface="+mj-lt"/>
              <a:ea typeface="微軟正黑體" panose="020B0604030504040204" pitchFamily="34" charset="-120"/>
            </a:rPr>
            <a:t> (Future of the Individual)</a:t>
          </a:r>
          <a:endParaRPr lang="zh-HK" altLang="en-US" sz="1500" b="1" kern="1200" dirty="0">
            <a:solidFill>
              <a:schemeClr val="tx1"/>
            </a:solidFill>
            <a:latin typeface="+mj-lt"/>
            <a:ea typeface="微軟正黑體" panose="020B0604030504040204" pitchFamily="34" charset="-120"/>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zh-TW" altLang="en-US" sz="1400" kern="1200" dirty="0">
              <a:latin typeface="+mj-lt"/>
              <a:ea typeface="微軟正黑體" panose="020B0604030504040204" pitchFamily="34" charset="-120"/>
            </a:rPr>
            <a:t>現今國家安全與社會穩定及個人資訊受到好大的</a:t>
          </a:r>
          <a:r>
            <a:rPr lang="zh-TW" altLang="en-US" sz="1400" kern="1200" dirty="0">
              <a:solidFill>
                <a:srgbClr val="FFFF00"/>
              </a:solidFill>
              <a:latin typeface="+mj-lt"/>
              <a:ea typeface="微軟正黑體" panose="020B0604030504040204" pitchFamily="34" charset="-120"/>
            </a:rPr>
            <a:t>威脅及攻擊</a:t>
          </a:r>
          <a:r>
            <a:rPr lang="zh-TW" altLang="en-US" sz="1400" kern="1200" dirty="0">
              <a:latin typeface="+mj-lt"/>
              <a:ea typeface="微軟正黑體" panose="020B0604030504040204" pitchFamily="34" charset="-120"/>
            </a:rPr>
            <a:t>。</a:t>
          </a:r>
          <a:endParaRPr lang="zh-HK" altLang="en-US" sz="1400" kern="1200" dirty="0">
            <a:latin typeface="+mj-lt"/>
            <a:ea typeface="微軟正黑體" panose="020B0604030504040204" pitchFamily="34" charset="-120"/>
          </a:endParaRPr>
        </a:p>
        <a:p>
          <a:pPr marL="0" lvl="0" indent="0" algn="l" defTabSz="622300">
            <a:lnSpc>
              <a:spcPct val="90000"/>
            </a:lnSpc>
            <a:spcBef>
              <a:spcPct val="0"/>
            </a:spcBef>
            <a:spcAft>
              <a:spcPct val="35000"/>
            </a:spcAft>
            <a:buNone/>
          </a:pPr>
          <a:r>
            <a:rPr lang="en-HK" altLang="zh-TW" sz="1400" kern="1200">
              <a:latin typeface="+mj-lt"/>
              <a:ea typeface="微軟正黑體" panose="020B0604030504040204" pitchFamily="34" charset="-120"/>
            </a:rPr>
            <a:t>Facebook</a:t>
          </a:r>
          <a:r>
            <a:rPr lang="zh-TW" altLang="en-HK" sz="1400" kern="1200">
              <a:latin typeface="+mj-lt"/>
              <a:ea typeface="微軟正黑體" panose="020B0604030504040204" pitchFamily="34" charset="-120"/>
            </a:rPr>
            <a:t>、</a:t>
          </a:r>
          <a:r>
            <a:rPr lang="en-HK" altLang="zh-TW" sz="1400" kern="1200">
              <a:latin typeface="+mj-lt"/>
              <a:ea typeface="微軟正黑體" panose="020B0604030504040204" pitchFamily="34" charset="-120"/>
            </a:rPr>
            <a:t>WhatsApp</a:t>
          </a:r>
          <a:r>
            <a:rPr lang="zh-TW" altLang="en-US" sz="1400" kern="1200">
              <a:latin typeface="+mj-lt"/>
              <a:ea typeface="微軟正黑體" panose="020B0604030504040204" pitchFamily="34" charset="-120"/>
            </a:rPr>
            <a:t>等社交媒體軟件非常流行，而這類軟件內含監察功能，無孔不入，已成各國政府及相關機構監察社會的工具。</a:t>
          </a:r>
          <a:endParaRPr lang="en-HK" altLang="zh-TW" sz="1400" kern="1200" dirty="0">
            <a:latin typeface="+mj-lt"/>
            <a:ea typeface="微軟正黑體" panose="020B0604030504040204" pitchFamily="34" charset="-120"/>
          </a:endParaRPr>
        </a:p>
        <a:p>
          <a:pPr marL="0" lvl="0" indent="0" algn="l" defTabSz="622300">
            <a:lnSpc>
              <a:spcPct val="90000"/>
            </a:lnSpc>
            <a:spcBef>
              <a:spcPct val="0"/>
            </a:spcBef>
            <a:spcAft>
              <a:spcPct val="35000"/>
            </a:spcAft>
            <a:buNone/>
          </a:pPr>
          <a:r>
            <a:rPr lang="zh-TW" altLang="en-US" sz="1400" kern="1200" dirty="0">
              <a:latin typeface="+mj-lt"/>
              <a:ea typeface="微軟正黑體" panose="020B0604030504040204" pitchFamily="34" charset="-120"/>
            </a:rPr>
            <a:t>將來人人體內存晶片，每個人在網絡上的一言一行都公諸於世、永存記錄。</a:t>
          </a:r>
          <a:endParaRPr lang="en-HK" altLang="zh-TW" sz="1400" kern="1200" dirty="0">
            <a:latin typeface="+mj-lt"/>
            <a:ea typeface="微軟正黑體" panose="020B0604030504040204" pitchFamily="34" charset="-120"/>
          </a:endParaRPr>
        </a:p>
        <a:p>
          <a:pPr marL="0" lvl="0" indent="0" algn="l" defTabSz="622300">
            <a:lnSpc>
              <a:spcPct val="90000"/>
            </a:lnSpc>
            <a:spcBef>
              <a:spcPct val="0"/>
            </a:spcBef>
            <a:spcAft>
              <a:spcPct val="35000"/>
            </a:spcAft>
            <a:buNone/>
          </a:pPr>
          <a:endParaRPr lang="zh-HK" altLang="en-US" sz="1400" kern="1200" dirty="0">
            <a:latin typeface="+mj-lt"/>
            <a:ea typeface="微軟正黑體" panose="020B0604030504040204" pitchFamily="34" charset="-120"/>
          </a:endParaRPr>
        </a:p>
      </dsp:txBody>
      <dsp:txXfrm>
        <a:off x="5429504" y="1133689"/>
        <a:ext cx="2300224" cy="35802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HK" altLang="en-US" sz="1500" b="1" kern="1200" dirty="0">
              <a:solidFill>
                <a:schemeClr val="tx1"/>
              </a:solidFill>
              <a:latin typeface="+mj-lt"/>
              <a:ea typeface="微軟正黑體" panose="020B0604030504040204" pitchFamily="34" charset="-120"/>
            </a:rPr>
            <a:t>未來安全防護 </a:t>
          </a:r>
          <a:r>
            <a:rPr lang="en-US" altLang="en-US" sz="1500" b="1" kern="1200" dirty="0">
              <a:solidFill>
                <a:schemeClr val="tx1"/>
              </a:solidFill>
              <a:latin typeface="+mj-lt"/>
              <a:ea typeface="微軟正黑體" panose="020B0604030504040204" pitchFamily="34" charset="-120"/>
            </a:rPr>
            <a:t>(Securing the Future)</a:t>
          </a:r>
          <a:endParaRPr lang="zh-HK" altLang="en-US" sz="1500" b="1" kern="1200" dirty="0">
            <a:solidFill>
              <a:schemeClr val="tx1"/>
            </a:solidFill>
            <a:latin typeface="+mj-lt"/>
            <a:ea typeface="微軟正黑體" panose="020B0604030504040204" pitchFamily="34" charset="-120"/>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zh-TW" altLang="en-US" sz="1500" kern="1200" dirty="0">
              <a:latin typeface="文鼎中楷" panose="020B0609010101010101" pitchFamily="49" charset="-120"/>
              <a:ea typeface="文鼎中楷" panose="020B0609010101010101" pitchFamily="49" charset="-120"/>
            </a:rPr>
            <a:t>科技越來越普及，黑客的</a:t>
          </a:r>
          <a:r>
            <a:rPr lang="zh-TW" altLang="en-US" sz="1500" kern="1200" dirty="0">
              <a:solidFill>
                <a:srgbClr val="FFFF00"/>
              </a:solidFill>
              <a:latin typeface="文鼎中楷" panose="020B0609010101010101" pitchFamily="49" charset="-120"/>
              <a:ea typeface="文鼎中楷" panose="020B0609010101010101" pitchFamily="49" charset="-120"/>
            </a:rPr>
            <a:t>網絡攻擊</a:t>
          </a:r>
          <a:r>
            <a:rPr lang="zh-TW" altLang="en-US" sz="1500" kern="1200" dirty="0">
              <a:latin typeface="文鼎中楷" panose="020B0609010101010101" pitchFamily="49" charset="-120"/>
              <a:ea typeface="文鼎中楷" panose="020B0609010101010101" pitchFamily="49" charset="-120"/>
            </a:rPr>
            <a:t>令人防不勝防，恐怖分子的實物武器攻擊及傷害能力越來越強勁，安全防護的代價越來越平，而抵禦能力相對越來越弱，人身安全成疑。</a:t>
          </a:r>
          <a:endParaRPr lang="zh-HK" altLang="en-US" sz="1500" kern="1200" dirty="0">
            <a:latin typeface="+mj-lt"/>
            <a:ea typeface="微軟正黑體" panose="020B0604030504040204" pitchFamily="34" charset="-120"/>
          </a:endParaRPr>
        </a:p>
        <a:p>
          <a:pPr marL="0" lvl="0" indent="0" algn="l" defTabSz="666750">
            <a:lnSpc>
              <a:spcPct val="90000"/>
            </a:lnSpc>
            <a:spcBef>
              <a:spcPct val="0"/>
            </a:spcBef>
            <a:spcAft>
              <a:spcPct val="35000"/>
            </a:spcAft>
            <a:buNone/>
          </a:pPr>
          <a:r>
            <a:rPr lang="zh-TW" altLang="en-US" sz="1500" kern="1200" dirty="0">
              <a:latin typeface="文鼎中楷" panose="020B0609010101010101" pitchFamily="49" charset="-120"/>
              <a:ea typeface="文鼎中楷" panose="020B0609010101010101" pitchFamily="49" charset="-120"/>
            </a:rPr>
            <a:t>國家</a:t>
          </a:r>
          <a:r>
            <a:rPr lang="zh-TW" altLang="en-US" sz="1500" kern="1200" dirty="0">
              <a:solidFill>
                <a:srgbClr val="FFFF00"/>
              </a:solidFill>
              <a:latin typeface="文鼎中楷" panose="020B0609010101010101" pitchFamily="49" charset="-120"/>
              <a:ea typeface="文鼎中楷" panose="020B0609010101010101" pitchFamily="49" charset="-120"/>
            </a:rPr>
            <a:t>暴力、恐怖罪犯</a:t>
          </a:r>
          <a:r>
            <a:rPr lang="zh-TW" altLang="en-US" sz="1500" kern="1200" dirty="0">
              <a:latin typeface="文鼎中楷" panose="020B0609010101010101" pitchFamily="49" charset="-120"/>
              <a:ea typeface="文鼎中楷" panose="020B0609010101010101" pitchFamily="49" charset="-120"/>
            </a:rPr>
            <a:t>同流合污，網際網絡的安全性、中東戰爭、恐怖份子襲擊，成為全球安全最大的威脅。</a:t>
          </a:r>
          <a:endParaRPr lang="en-HK" sz="1500" kern="1200" dirty="0">
            <a:latin typeface="文鼎中楷" panose="020B0609010101010101" pitchFamily="49" charset="-120"/>
            <a:ea typeface="文鼎中楷" panose="020B0609010101010101" pitchFamily="49" charset="-120"/>
          </a:endParaRPr>
        </a:p>
        <a:p>
          <a:pPr marL="0" lvl="0" indent="0" algn="l" defTabSz="666750">
            <a:lnSpc>
              <a:spcPct val="90000"/>
            </a:lnSpc>
            <a:spcBef>
              <a:spcPct val="0"/>
            </a:spcBef>
            <a:spcAft>
              <a:spcPct val="35000"/>
            </a:spcAft>
            <a:buNone/>
          </a:pPr>
          <a:endParaRPr lang="zh-HK" altLang="en-US" sz="1500" kern="1200" dirty="0">
            <a:latin typeface="+mj-lt"/>
            <a:ea typeface="微軟正黑體" panose="020B0604030504040204" pitchFamily="34" charset="-120"/>
          </a:endParaRPr>
        </a:p>
      </dsp:txBody>
      <dsp:txXfrm>
        <a:off x="5429504" y="1133689"/>
        <a:ext cx="2300224" cy="35802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HK" altLang="en-US" sz="1500" b="1" kern="1200" dirty="0">
              <a:solidFill>
                <a:schemeClr val="tx1"/>
              </a:solidFill>
              <a:latin typeface="+mj-lt"/>
              <a:ea typeface="微軟正黑體" panose="020B0604030504040204" pitchFamily="34" charset="-120"/>
            </a:rPr>
            <a:t>氣候變遷 </a:t>
          </a:r>
          <a:r>
            <a:rPr lang="en-US" altLang="en-US" sz="1500" b="1" kern="1200" dirty="0">
              <a:solidFill>
                <a:schemeClr val="tx1"/>
              </a:solidFill>
              <a:latin typeface="+mj-lt"/>
              <a:ea typeface="微軟正黑體" panose="020B0604030504040204" pitchFamily="34" charset="-120"/>
            </a:rPr>
            <a:t>(Climate Change)</a:t>
          </a:r>
          <a:endParaRPr lang="zh-HK" altLang="en-US" sz="1500" b="1" kern="1200" dirty="0">
            <a:solidFill>
              <a:schemeClr val="tx1"/>
            </a:solidFill>
            <a:latin typeface="+mj-lt"/>
            <a:ea typeface="微軟正黑體" panose="020B0604030504040204" pitchFamily="34" charset="-120"/>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90000"/>
            </a:lnSpc>
            <a:spcBef>
              <a:spcPct val="0"/>
            </a:spcBef>
            <a:spcAft>
              <a:spcPct val="35000"/>
            </a:spcAft>
            <a:buNone/>
          </a:pPr>
          <a:r>
            <a:rPr lang="zh-TW" altLang="en-US" sz="1050" kern="1200">
              <a:latin typeface="微軟正黑體" panose="020B0604030504040204" pitchFamily="34" charset="-120"/>
              <a:ea typeface="微軟正黑體" panose="020B0604030504040204" pitchFamily="34" charset="-120"/>
            </a:rPr>
            <a:t>因為環境污染、全球暖化的異常天氣，已經使颱風變得越來越強勁，而所受的破壞亦越來越嚴重，前所未見，各國同時發展淨化式科技產業，將成達致幾十億美元的產業。</a:t>
          </a:r>
          <a:endParaRPr lang="zh-HK" altLang="en-US" sz="1050" kern="1200" dirty="0">
            <a:latin typeface="微軟正黑體" panose="020B0604030504040204" pitchFamily="34" charset="-120"/>
            <a:ea typeface="微軟正黑體" panose="020B0604030504040204" pitchFamily="34" charset="-120"/>
          </a:endParaRPr>
        </a:p>
        <a:p>
          <a:pPr marL="0" lvl="0" indent="0" algn="l" defTabSz="466725">
            <a:lnSpc>
              <a:spcPct val="90000"/>
            </a:lnSpc>
            <a:spcBef>
              <a:spcPct val="0"/>
            </a:spcBef>
            <a:spcAft>
              <a:spcPct val="35000"/>
            </a:spcAft>
            <a:buNone/>
          </a:pPr>
          <a:r>
            <a:rPr lang="zh-TW" altLang="en-US" sz="1050" kern="1200" dirty="0">
              <a:solidFill>
                <a:srgbClr val="FFFF00"/>
              </a:solidFill>
              <a:latin typeface="微軟正黑體" panose="020B0604030504040204" pitchFamily="34" charset="-120"/>
              <a:ea typeface="微軟正黑體" panose="020B0604030504040204" pitchFamily="34" charset="-120"/>
            </a:rPr>
            <a:t>碳排放交易所</a:t>
          </a:r>
          <a:r>
            <a:rPr lang="en-US" altLang="zh-TW" sz="1050" kern="1200" dirty="0">
              <a:latin typeface="微軟正黑體" panose="020B0604030504040204" pitchFamily="34" charset="-120"/>
              <a:ea typeface="微軟正黑體" panose="020B0604030504040204" pitchFamily="34" charset="-120"/>
            </a:rPr>
            <a:t>(Carbon Trade Exchange, CTX)</a:t>
          </a:r>
          <a:r>
            <a:rPr lang="zh-TW" altLang="en-US" sz="1050" kern="1200" dirty="0">
              <a:latin typeface="微軟正黑體" panose="020B0604030504040204" pitchFamily="34" charset="-120"/>
              <a:ea typeface="微軟正黑體" panose="020B0604030504040204" pitchFamily="34" charset="-120"/>
            </a:rPr>
            <a:t>已在</a:t>
          </a:r>
          <a:r>
            <a:rPr lang="en-US" altLang="zh-TW" sz="1050" kern="1200" dirty="0">
              <a:latin typeface="微軟正黑體" panose="020B0604030504040204" pitchFamily="34" charset="-120"/>
              <a:ea typeface="微軟正黑體" panose="020B0604030504040204" pitchFamily="34" charset="-120"/>
            </a:rPr>
            <a:t>2009</a:t>
          </a:r>
          <a:r>
            <a:rPr lang="zh-TW" altLang="en-US" sz="1050" kern="1200" dirty="0">
              <a:latin typeface="微軟正黑體" panose="020B0604030504040204" pitchFamily="34" charset="-120"/>
              <a:ea typeface="微軟正黑體" panose="020B0604030504040204" pitchFamily="34" charset="-120"/>
            </a:rPr>
            <a:t>年於</a:t>
          </a:r>
          <a:r>
            <a:rPr lang="en-US" altLang="zh-TW" sz="1050" kern="1200" dirty="0">
              <a:latin typeface="微軟正黑體" panose="020B0604030504040204" pitchFamily="34" charset="-120"/>
              <a:ea typeface="微軟正黑體" panose="020B0604030504040204" pitchFamily="34" charset="-120"/>
            </a:rPr>
            <a:t>London</a:t>
          </a:r>
          <a:r>
            <a:rPr lang="zh-TW" altLang="en-US" sz="1050" kern="1200" dirty="0">
              <a:latin typeface="微軟正黑體" panose="020B0604030504040204" pitchFamily="34" charset="-120"/>
              <a:ea typeface="微軟正黑體" panose="020B0604030504040204" pitchFamily="34" charset="-120"/>
            </a:rPr>
            <a:t>成立，專門針對二氧化碳，即減少碳排放，以達至減輕未來的氣候變化，目的在建立國際交易平台幫助環保意識和財務化的推動，排放量少的國家可向其他碳排放量高的國家出售碳排放權。 </a:t>
          </a:r>
          <a:r>
            <a:rPr lang="en-US" altLang="zh-TW" sz="1050" kern="1200" dirty="0">
              <a:latin typeface="微軟正黑體" panose="020B0604030504040204" pitchFamily="34" charset="-120"/>
              <a:ea typeface="微軟正黑體" panose="020B0604030504040204" pitchFamily="34" charset="-120"/>
            </a:rPr>
            <a:t>(</a:t>
          </a:r>
          <a:r>
            <a:rPr lang="en-US" altLang="zh-TW" sz="1050" kern="1200" dirty="0" err="1">
              <a:latin typeface="微軟正黑體" panose="020B0604030504040204" pitchFamily="34" charset="-120"/>
              <a:ea typeface="微軟正黑體" panose="020B0604030504040204" pitchFamily="34" charset="-120"/>
            </a:rPr>
            <a:t>Britlebank</a:t>
          </a:r>
          <a:r>
            <a:rPr lang="en-US" altLang="zh-TW" sz="1050" kern="1200" dirty="0">
              <a:latin typeface="微軟正黑體" panose="020B0604030504040204" pitchFamily="34" charset="-120"/>
              <a:ea typeface="微軟正黑體" panose="020B0604030504040204" pitchFamily="34" charset="-120"/>
            </a:rPr>
            <a:t>, 2014)</a:t>
          </a:r>
        </a:p>
        <a:p>
          <a:pPr marL="0" lvl="0" indent="0" algn="l" defTabSz="466725">
            <a:lnSpc>
              <a:spcPct val="90000"/>
            </a:lnSpc>
            <a:spcBef>
              <a:spcPct val="0"/>
            </a:spcBef>
            <a:spcAft>
              <a:spcPct val="35000"/>
            </a:spcAft>
            <a:buNone/>
          </a:pPr>
          <a:r>
            <a:rPr lang="zh-TW" altLang="en-US" sz="1050" kern="1200" dirty="0">
              <a:latin typeface="微軟正黑體" panose="020B0604030504040204" pitchFamily="34" charset="-120"/>
              <a:ea typeface="微軟正黑體" panose="020B0604030504040204" pitchFamily="34" charset="-120"/>
            </a:rPr>
            <a:t>較低息的</a:t>
          </a:r>
          <a:r>
            <a:rPr lang="zh-TW" altLang="en-US" sz="1050" kern="1200" dirty="0">
              <a:solidFill>
                <a:srgbClr val="FFFF00"/>
              </a:solidFill>
              <a:latin typeface="微軟正黑體" panose="020B0604030504040204" pitchFamily="34" charset="-120"/>
              <a:ea typeface="微軟正黑體" panose="020B0604030504040204" pitchFamily="34" charset="-120"/>
            </a:rPr>
            <a:t>綠色債卷</a:t>
          </a:r>
          <a:r>
            <a:rPr lang="zh-TW" altLang="en-US" sz="1050" kern="1200" dirty="0">
              <a:latin typeface="微軟正黑體" panose="020B0604030504040204" pitchFamily="34" charset="-120"/>
              <a:ea typeface="微軟正黑體" panose="020B0604030504040204" pitchFamily="34" charset="-120"/>
            </a:rPr>
            <a:t>漸受歡迎，更為市場增加色彩。</a:t>
          </a:r>
          <a:endParaRPr lang="en-US" altLang="zh-TW" sz="1050" kern="1200" dirty="0">
            <a:latin typeface="微軟正黑體" panose="020B0604030504040204" pitchFamily="34" charset="-120"/>
            <a:ea typeface="微軟正黑體" panose="020B0604030504040204" pitchFamily="34" charset="-120"/>
          </a:endParaRPr>
        </a:p>
        <a:p>
          <a:pPr marL="0" lvl="0" indent="0" algn="l" defTabSz="466725">
            <a:lnSpc>
              <a:spcPct val="90000"/>
            </a:lnSpc>
            <a:spcBef>
              <a:spcPct val="0"/>
            </a:spcBef>
            <a:spcAft>
              <a:spcPct val="35000"/>
            </a:spcAft>
            <a:buNone/>
          </a:pPr>
          <a:endParaRPr lang="zh-HK" altLang="en-US" sz="1050" kern="1200" dirty="0">
            <a:latin typeface="微軟正黑體" panose="020B0604030504040204" pitchFamily="34" charset="-120"/>
            <a:ea typeface="微軟正黑體" panose="020B0604030504040204" pitchFamily="34" charset="-120"/>
          </a:endParaRPr>
        </a:p>
      </dsp:txBody>
      <dsp:txXfrm>
        <a:off x="5429504" y="1133689"/>
        <a:ext cx="2300224" cy="35802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0773" y="1135227"/>
          <a:ext cx="193257" cy="357678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7226" y="1135227"/>
          <a:ext cx="5026318" cy="357678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3968" y="706654"/>
          <a:ext cx="4833061" cy="3383325"/>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3731" y="4091182"/>
          <a:ext cx="4636555" cy="424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HK" altLang="en-US" sz="1500" b="1" kern="1200" dirty="0">
              <a:solidFill>
                <a:schemeClr val="tx1"/>
              </a:solidFill>
              <a:latin typeface="+mj-lt"/>
              <a:ea typeface="微軟正黑體" panose="020B0604030504040204" pitchFamily="34" charset="-120"/>
            </a:rPr>
            <a:t>未來的中美關係 </a:t>
          </a:r>
          <a:r>
            <a:rPr lang="en-US" altLang="en-US" sz="1500" b="1" kern="1200" dirty="0">
              <a:solidFill>
                <a:schemeClr val="tx1"/>
              </a:solidFill>
              <a:latin typeface="+mj-lt"/>
              <a:ea typeface="微軟正黑體" panose="020B0604030504040204" pitchFamily="34" charset="-120"/>
            </a:rPr>
            <a:t>(US-China Future)</a:t>
          </a:r>
          <a:endParaRPr lang="zh-HK" altLang="en-US" sz="1500" b="1" kern="1200" dirty="0">
            <a:solidFill>
              <a:schemeClr val="tx1"/>
            </a:solidFill>
            <a:latin typeface="+mj-lt"/>
            <a:ea typeface="微軟正黑體" panose="020B0604030504040204" pitchFamily="34" charset="-120"/>
          </a:endParaRPr>
        </a:p>
      </dsp:txBody>
      <dsp:txXfrm>
        <a:off x="393731" y="4091182"/>
        <a:ext cx="4636555" cy="424567"/>
      </dsp:txXfrm>
    </dsp:sp>
    <dsp:sp modelId="{C9F3FE79-8485-4E68-B468-5BC61BF8AF0F}">
      <dsp:nvSpPr>
        <dsp:cNvPr id="0" name=""/>
        <dsp:cNvSpPr/>
      </dsp:nvSpPr>
      <dsp:spPr>
        <a:xfrm>
          <a:off x="5428170" y="1135227"/>
          <a:ext cx="2297977" cy="35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zh-TW" altLang="en-US" sz="1200" kern="1200" dirty="0">
              <a:latin typeface="+mj-lt"/>
              <a:ea typeface="微軟正黑體" panose="020B0604030504040204" pitchFamily="34" charset="-120"/>
            </a:rPr>
            <a:t>中國崛起已是事實，由早十多二十年前，中國的</a:t>
          </a:r>
          <a:r>
            <a:rPr lang="en-US" altLang="zh-TW" sz="1200" kern="1200" dirty="0">
              <a:latin typeface="+mj-lt"/>
              <a:ea typeface="微軟正黑體" panose="020B0604030504040204" pitchFamily="34" charset="-120"/>
            </a:rPr>
            <a:t>GDP</a:t>
          </a:r>
          <a:r>
            <a:rPr lang="zh-TW" altLang="en-US" sz="1200" kern="1200" dirty="0">
              <a:latin typeface="+mj-lt"/>
              <a:ea typeface="微軟正黑體" panose="020B0604030504040204" pitchFamily="34" charset="-120"/>
            </a:rPr>
            <a:t>排名約七至八位，美國當年穩佔第一位，維持至今，而當年的第二及三位，順序係日本及德國，如今已跨越了日本和德國，</a:t>
          </a:r>
          <a:r>
            <a:rPr lang="zh-TW" altLang="en-US" sz="1200" kern="1200" dirty="0">
              <a:solidFill>
                <a:srgbClr val="FFFF00"/>
              </a:solidFill>
              <a:latin typeface="+mj-lt"/>
              <a:ea typeface="微軟正黑體" panose="020B0604030504040204" pitchFamily="34" charset="-120"/>
            </a:rPr>
            <a:t>排行第二，達</a:t>
          </a:r>
          <a:r>
            <a:rPr lang="en-US" altLang="zh-TW" sz="1200" kern="1200" dirty="0">
              <a:solidFill>
                <a:srgbClr val="FFFF00"/>
              </a:solidFill>
              <a:latin typeface="+mj-lt"/>
              <a:ea typeface="微軟正黑體" panose="020B0604030504040204" pitchFamily="34" charset="-120"/>
            </a:rPr>
            <a:t>120,146</a:t>
          </a:r>
          <a:r>
            <a:rPr lang="zh-TW" altLang="en-US" sz="1200" kern="1200" dirty="0">
              <a:solidFill>
                <a:srgbClr val="FFFF00"/>
              </a:solidFill>
              <a:latin typeface="+mj-lt"/>
              <a:ea typeface="微軟正黑體" panose="020B0604030504040204" pitchFamily="34" charset="-120"/>
            </a:rPr>
            <a:t>億</a:t>
          </a:r>
          <a:r>
            <a:rPr lang="zh-TW" altLang="en-US" sz="1200" kern="1200" dirty="0">
              <a:latin typeface="+mj-lt"/>
              <a:ea typeface="微軟正黑體" panose="020B0604030504040204" pitchFamily="34" charset="-120"/>
            </a:rPr>
            <a:t>美元，等同</a:t>
          </a:r>
          <a:r>
            <a:rPr lang="en-US" altLang="zh-TW" sz="1200" kern="1200" dirty="0">
              <a:latin typeface="+mj-lt"/>
              <a:ea typeface="微軟正黑體" panose="020B0604030504040204" pitchFamily="34" charset="-120"/>
            </a:rPr>
            <a:t>61%</a:t>
          </a:r>
          <a:r>
            <a:rPr lang="zh-TW" altLang="en-US" sz="1200" kern="1200" dirty="0">
              <a:latin typeface="+mj-lt"/>
              <a:ea typeface="微軟正黑體" panose="020B0604030504040204" pitchFamily="34" charset="-120"/>
            </a:rPr>
            <a:t>美國的</a:t>
          </a:r>
          <a:r>
            <a:rPr lang="en-US" altLang="zh-TW" sz="1200" kern="1200" dirty="0">
              <a:latin typeface="+mj-lt"/>
              <a:ea typeface="微軟正黑體" panose="020B0604030504040204" pitchFamily="34" charset="-120"/>
            </a:rPr>
            <a:t>GDP</a:t>
          </a:r>
          <a:r>
            <a:rPr lang="zh-TW" altLang="en-US" sz="1200" kern="1200" dirty="0">
              <a:latin typeface="+mj-lt"/>
              <a:ea typeface="微軟正黑體" panose="020B0604030504040204" pitchFamily="34" charset="-120"/>
            </a:rPr>
            <a:t>，記得四十年前的</a:t>
          </a:r>
          <a:r>
            <a:rPr lang="en-US" altLang="zh-TW" sz="1200" kern="1200" dirty="0">
              <a:latin typeface="+mj-lt"/>
              <a:ea typeface="微軟正黑體" panose="020B0604030504040204" pitchFamily="34" charset="-120"/>
            </a:rPr>
            <a:t>1978</a:t>
          </a:r>
          <a:r>
            <a:rPr lang="zh-TW" altLang="en-US" sz="1200" kern="1200" dirty="0">
              <a:latin typeface="+mj-lt"/>
              <a:ea typeface="微軟正黑體" panose="020B0604030504040204" pitchFamily="34" charset="-120"/>
            </a:rPr>
            <a:t>年中國改革開放時，</a:t>
          </a:r>
          <a:r>
            <a:rPr lang="en-US" altLang="zh-TW" sz="1200" kern="1200" dirty="0">
              <a:solidFill>
                <a:srgbClr val="FFFF00"/>
              </a:solidFill>
              <a:latin typeface="+mj-lt"/>
              <a:ea typeface="微軟正黑體" panose="020B0604030504040204" pitchFamily="34" charset="-120"/>
            </a:rPr>
            <a:t>GDP</a:t>
          </a:r>
          <a:r>
            <a:rPr lang="zh-TW" altLang="en-US" sz="1200" kern="1200" dirty="0">
              <a:solidFill>
                <a:srgbClr val="FFFF00"/>
              </a:solidFill>
              <a:latin typeface="+mj-lt"/>
              <a:ea typeface="微軟正黑體" panose="020B0604030504040204" pitchFamily="34" charset="-120"/>
            </a:rPr>
            <a:t>祇有 </a:t>
          </a:r>
          <a:r>
            <a:rPr lang="en-US" altLang="zh-TW" sz="1200" kern="1200" dirty="0">
              <a:solidFill>
                <a:srgbClr val="FFFF00"/>
              </a:solidFill>
              <a:latin typeface="+mj-lt"/>
              <a:ea typeface="微軟正黑體" panose="020B0604030504040204" pitchFamily="34" charset="-120"/>
            </a:rPr>
            <a:t>1,473</a:t>
          </a:r>
          <a:r>
            <a:rPr lang="zh-TW" altLang="en-US" sz="1200" kern="1200" dirty="0">
              <a:solidFill>
                <a:srgbClr val="FFFF00"/>
              </a:solidFill>
              <a:latin typeface="+mj-lt"/>
              <a:ea typeface="微軟正黑體" panose="020B0604030504040204" pitchFamily="34" charset="-120"/>
            </a:rPr>
            <a:t>億美元</a:t>
          </a:r>
          <a:r>
            <a:rPr lang="zh-TW" altLang="en-US" sz="1200" kern="1200" dirty="0">
              <a:latin typeface="+mj-lt"/>
              <a:ea typeface="微軟正黑體" panose="020B0604030504040204" pitchFamily="34" charset="-120"/>
            </a:rPr>
            <a:t>，等同</a:t>
          </a:r>
          <a:r>
            <a:rPr lang="en-US" altLang="zh-TW" sz="1200" kern="1200" dirty="0">
              <a:latin typeface="+mj-lt"/>
              <a:ea typeface="微軟正黑體" panose="020B0604030504040204" pitchFamily="34" charset="-120"/>
            </a:rPr>
            <a:t>6.37%</a:t>
          </a:r>
          <a:r>
            <a:rPr lang="zh-TW" altLang="en-US" sz="1200" kern="1200" dirty="0">
              <a:latin typeface="+mj-lt"/>
              <a:ea typeface="微軟正黑體" panose="020B0604030504040204" pitchFamily="34" charset="-120"/>
            </a:rPr>
            <a:t>美國的</a:t>
          </a:r>
          <a:r>
            <a:rPr lang="en-US" altLang="zh-TW" sz="1200" kern="1200" dirty="0">
              <a:latin typeface="+mj-lt"/>
              <a:ea typeface="微軟正黑體" panose="020B0604030504040204" pitchFamily="34" charset="-120"/>
            </a:rPr>
            <a:t>GDP</a:t>
          </a:r>
          <a:r>
            <a:rPr lang="zh-TW" altLang="en-US" sz="1200" kern="1200" dirty="0">
              <a:latin typeface="+mj-lt"/>
              <a:ea typeface="微軟正黑體" panose="020B0604030504040204" pitchFamily="34" charset="-120"/>
            </a:rPr>
            <a:t>，期間升幅超過</a:t>
          </a:r>
          <a:r>
            <a:rPr lang="en-HK" altLang="zh-TW" sz="1200" kern="1200" dirty="0">
              <a:latin typeface="+mj-lt"/>
              <a:ea typeface="微軟正黑體" panose="020B0604030504040204" pitchFamily="34" charset="-120"/>
            </a:rPr>
            <a:t>81</a:t>
          </a:r>
          <a:r>
            <a:rPr lang="zh-TW" altLang="en-US" sz="1200" kern="1200" dirty="0">
              <a:latin typeface="+mj-lt"/>
              <a:ea typeface="微軟正黑體" panose="020B0604030504040204" pitchFamily="34" charset="-120"/>
            </a:rPr>
            <a:t>倍。</a:t>
          </a:r>
          <a:endParaRPr lang="zh-HK" altLang="en-US" sz="1200" kern="1200" dirty="0">
            <a:latin typeface="+mj-lt"/>
            <a:ea typeface="微軟正黑體" panose="020B0604030504040204" pitchFamily="34" charset="-120"/>
          </a:endParaRPr>
        </a:p>
        <a:p>
          <a:pPr marL="0" lvl="0" indent="0" algn="l" defTabSz="533400">
            <a:lnSpc>
              <a:spcPct val="90000"/>
            </a:lnSpc>
            <a:spcBef>
              <a:spcPct val="0"/>
            </a:spcBef>
            <a:spcAft>
              <a:spcPct val="35000"/>
            </a:spcAft>
            <a:buNone/>
          </a:pPr>
          <a:r>
            <a:rPr lang="zh-TW" altLang="en-US" sz="1200" kern="1200" dirty="0">
              <a:solidFill>
                <a:srgbClr val="FFFF00"/>
              </a:solidFill>
              <a:latin typeface="+mj-lt"/>
              <a:ea typeface="微軟正黑體" panose="020B0604030504040204" pitchFamily="34" charset="-120"/>
            </a:rPr>
            <a:t>自由貿易與保護主義互相角力，已成常態，</a:t>
          </a:r>
          <a:r>
            <a:rPr lang="zh-TW" altLang="en-US" sz="1200" kern="1200" dirty="0">
              <a:latin typeface="+mj-lt"/>
              <a:ea typeface="微軟正黑體" panose="020B0604030504040204" pitchFamily="34" charset="-120"/>
            </a:rPr>
            <a:t>所以未來的世界和平及創新經濟，主要是取決於中美兩個超級大國的關係。</a:t>
          </a:r>
          <a:endParaRPr lang="en-HK" sz="1200" kern="1200" dirty="0">
            <a:latin typeface="+mj-lt"/>
            <a:ea typeface="微軟正黑體" panose="020B0604030504040204" pitchFamily="34" charset="-120"/>
          </a:endParaRPr>
        </a:p>
        <a:p>
          <a:pPr marL="0" lvl="0" indent="0" algn="l" defTabSz="533400">
            <a:lnSpc>
              <a:spcPct val="90000"/>
            </a:lnSpc>
            <a:spcBef>
              <a:spcPct val="0"/>
            </a:spcBef>
            <a:spcAft>
              <a:spcPct val="35000"/>
            </a:spcAft>
            <a:buNone/>
          </a:pPr>
          <a:endParaRPr lang="zh-HK" altLang="en-US" sz="1200" kern="1200" dirty="0">
            <a:latin typeface="+mj-lt"/>
            <a:ea typeface="微軟正黑體" panose="020B0604030504040204" pitchFamily="34" charset="-120"/>
          </a:endParaRPr>
        </a:p>
      </dsp:txBody>
      <dsp:txXfrm>
        <a:off x="5428170" y="1135227"/>
        <a:ext cx="2297977" cy="35767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0773" y="1135227"/>
          <a:ext cx="193257" cy="357678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7226" y="1135227"/>
          <a:ext cx="5026318" cy="357678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3968" y="706654"/>
          <a:ext cx="4833061" cy="3383325"/>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3731" y="4091182"/>
          <a:ext cx="4636555" cy="424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HK" altLang="en-US" sz="1500" b="1" kern="1200" dirty="0">
              <a:solidFill>
                <a:schemeClr val="tx1"/>
              </a:solidFill>
              <a:latin typeface="+mj-lt"/>
              <a:ea typeface="微軟正黑體" panose="020B0604030504040204" pitchFamily="34" charset="-120"/>
            </a:rPr>
            <a:t>老人醫學（</a:t>
          </a:r>
          <a:r>
            <a:rPr lang="en-US" altLang="en-US" sz="1500" b="1" kern="1200" dirty="0">
              <a:solidFill>
                <a:schemeClr val="tx1"/>
              </a:solidFill>
              <a:latin typeface="+mj-lt"/>
              <a:ea typeface="微軟正黑體" panose="020B0604030504040204" pitchFamily="34" charset="-120"/>
            </a:rPr>
            <a:t>Longevity Medicine</a:t>
          </a:r>
          <a:r>
            <a:rPr lang="zh-HK" altLang="en-US" sz="1500" b="1" kern="1200" dirty="0">
              <a:solidFill>
                <a:schemeClr val="tx1"/>
              </a:solidFill>
              <a:latin typeface="+mj-lt"/>
              <a:ea typeface="微軟正黑體" panose="020B0604030504040204" pitchFamily="34" charset="-120"/>
            </a:rPr>
            <a:t>）</a:t>
          </a:r>
        </a:p>
      </dsp:txBody>
      <dsp:txXfrm>
        <a:off x="393731" y="4091182"/>
        <a:ext cx="4636555" cy="424567"/>
      </dsp:txXfrm>
    </dsp:sp>
    <dsp:sp modelId="{C9F3FE79-8485-4E68-B468-5BC61BF8AF0F}">
      <dsp:nvSpPr>
        <dsp:cNvPr id="0" name=""/>
        <dsp:cNvSpPr/>
      </dsp:nvSpPr>
      <dsp:spPr>
        <a:xfrm>
          <a:off x="5428170" y="1135227"/>
          <a:ext cx="2297977" cy="35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zh-TW" altLang="en-US" sz="1200" kern="1200" dirty="0">
              <a:latin typeface="+mj-lt"/>
              <a:ea typeface="微軟正黑體" panose="020B0604030504040204" pitchFamily="34" charset="-120"/>
            </a:rPr>
            <a:t>隨著二次大戰後的嬰兒潮，慢慢步入</a:t>
          </a:r>
          <a:r>
            <a:rPr lang="zh-TW" altLang="en-US" sz="1200" kern="1200" dirty="0">
              <a:solidFill>
                <a:srgbClr val="FFFF00"/>
              </a:solidFill>
              <a:latin typeface="+mj-lt"/>
              <a:ea typeface="微軟正黑體" panose="020B0604030504040204" pitchFamily="34" charset="-120"/>
            </a:rPr>
            <a:t>老年化</a:t>
          </a:r>
          <a:r>
            <a:rPr lang="zh-TW" altLang="en-US" sz="1200" kern="1200" dirty="0">
              <a:latin typeface="+mj-lt"/>
              <a:ea typeface="微軟正黑體" panose="020B0604030504040204" pitchFamily="34" charset="-120"/>
            </a:rPr>
            <a:t>。人口老化使醫療保健業漸漸地成為全球最大的巿場，各國藥廠提供不同的抗衰老、增強體魄、健康食品等相關產品。人類的</a:t>
          </a:r>
          <a:r>
            <a:rPr lang="zh-TW" altLang="en-US" sz="1200" kern="1200" dirty="0">
              <a:solidFill>
                <a:srgbClr val="FFFF00"/>
              </a:solidFill>
              <a:latin typeface="+mj-lt"/>
              <a:ea typeface="微軟正黑體" panose="020B0604030504040204" pitchFamily="34" charset="-120"/>
            </a:rPr>
            <a:t>平均壽命延長</a:t>
          </a:r>
          <a:r>
            <a:rPr lang="zh-TW" altLang="en-US" sz="1200" kern="1200" dirty="0">
              <a:latin typeface="+mj-lt"/>
              <a:ea typeface="微軟正黑體" panose="020B0604030504040204" pitchFamily="34" charset="-120"/>
            </a:rPr>
            <a:t>，帶來社會、政治、法律、財政，環境的衝擊，同時也是</a:t>
          </a:r>
          <a:r>
            <a:rPr lang="zh-TW" altLang="en-US" sz="1200" kern="1200" dirty="0">
              <a:solidFill>
                <a:srgbClr val="FFFF00"/>
              </a:solidFill>
              <a:latin typeface="+mj-lt"/>
              <a:ea typeface="微軟正黑體" panose="020B0604030504040204" pitchFamily="34" charset="-120"/>
            </a:rPr>
            <a:t>商機</a:t>
          </a:r>
          <a:r>
            <a:rPr lang="zh-TW" altLang="en-US" sz="1200" kern="1200" dirty="0">
              <a:latin typeface="+mj-lt"/>
              <a:ea typeface="微軟正黑體" panose="020B0604030504040204" pitchFamily="34" charset="-120"/>
            </a:rPr>
            <a:t>。</a:t>
          </a:r>
          <a:endParaRPr lang="zh-HK" altLang="en-US" sz="1200" kern="1200" dirty="0">
            <a:latin typeface="+mj-lt"/>
            <a:ea typeface="微軟正黑體" panose="020B0604030504040204" pitchFamily="34" charset="-120"/>
          </a:endParaRPr>
        </a:p>
        <a:p>
          <a:pPr marL="0" lvl="0" indent="0" algn="l" defTabSz="533400">
            <a:lnSpc>
              <a:spcPct val="90000"/>
            </a:lnSpc>
            <a:spcBef>
              <a:spcPct val="0"/>
            </a:spcBef>
            <a:spcAft>
              <a:spcPct val="35000"/>
            </a:spcAft>
            <a:buNone/>
          </a:pPr>
          <a:r>
            <a:rPr lang="zh-TW" altLang="en-US" sz="1200" kern="1200" dirty="0">
              <a:latin typeface="+mj-lt"/>
              <a:ea typeface="微軟正黑體" panose="020B0604030504040204" pitchFamily="34" charset="-120"/>
            </a:rPr>
            <a:t>隨著加拿大率先在法律上向大麻鬆綁，</a:t>
          </a:r>
          <a:r>
            <a:rPr lang="zh-TW" altLang="en-US" sz="1200" kern="1200" dirty="0">
              <a:solidFill>
                <a:srgbClr val="FFFF00"/>
              </a:solidFill>
              <a:latin typeface="+mj-lt"/>
              <a:ea typeface="微軟正黑體" panose="020B0604030504040204" pitchFamily="34" charset="-120"/>
            </a:rPr>
            <a:t>醫用大麻</a:t>
          </a:r>
          <a:r>
            <a:rPr lang="en-HK" altLang="zh-TW" sz="1200" kern="1200" dirty="0">
              <a:solidFill>
                <a:srgbClr val="FFFF00"/>
              </a:solidFill>
              <a:latin typeface="+mj-lt"/>
              <a:ea typeface="微軟正黑體" panose="020B0604030504040204" pitchFamily="34" charset="-120"/>
            </a:rPr>
            <a:t>(</a:t>
          </a:r>
          <a:r>
            <a:rPr lang="zh-TW" altLang="en-US" sz="1200" kern="1200" dirty="0">
              <a:solidFill>
                <a:srgbClr val="FFFF00"/>
              </a:solidFill>
              <a:latin typeface="+mj-lt"/>
              <a:ea typeface="微軟正黑體" panose="020B0604030504040204" pitchFamily="34" charset="-120"/>
            </a:rPr>
            <a:t>工業大麻</a:t>
          </a:r>
          <a:r>
            <a:rPr lang="en-HK" altLang="zh-TW" sz="1200" kern="1200" dirty="0">
              <a:solidFill>
                <a:srgbClr val="FFFF00"/>
              </a:solidFill>
              <a:latin typeface="+mj-lt"/>
              <a:ea typeface="微軟正黑體" panose="020B0604030504040204" pitchFamily="34" charset="-120"/>
            </a:rPr>
            <a:t>)</a:t>
          </a:r>
          <a:r>
            <a:rPr lang="zh-TW" altLang="en-US" sz="1200" kern="1200" dirty="0">
              <a:solidFill>
                <a:srgbClr val="FFFF00"/>
              </a:solidFill>
              <a:latin typeface="+mj-lt"/>
              <a:ea typeface="微軟正黑體" panose="020B0604030504040204" pitchFamily="34" charset="-120"/>
            </a:rPr>
            <a:t>合法化</a:t>
          </a:r>
          <a:r>
            <a:rPr lang="zh-TW" altLang="en-US" sz="1200" kern="1200" dirty="0">
              <a:latin typeface="+mj-lt"/>
              <a:ea typeface="微軟正黑體" panose="020B0604030504040204" pitchFamily="34" charset="-120"/>
            </a:rPr>
            <a:t>，善用其對思覺失調，情緒病，減低焦慮和躁狂的藥效，</a:t>
          </a:r>
          <a:r>
            <a:rPr lang="en-US" altLang="zh-TW" sz="1200" kern="1200" dirty="0">
              <a:latin typeface="+mj-lt"/>
              <a:ea typeface="微軟正黑體" panose="020B0604030504040204" pitchFamily="34" charset="-120"/>
            </a:rPr>
            <a:t>Coca-cola, Diageo</a:t>
          </a:r>
          <a:r>
            <a:rPr lang="zh-TW" altLang="en-US" sz="1200" kern="1200" dirty="0">
              <a:latin typeface="+mj-lt"/>
              <a:ea typeface="微軟正黑體" panose="020B0604030504040204" pitchFamily="34" charset="-120"/>
            </a:rPr>
            <a:t>等巨擘爭相投身大麻為健康食品的領域，在飲料產品中加入大麻，就是擔心錯過千載難逢的機遇。 </a:t>
          </a:r>
          <a:r>
            <a:rPr lang="en-US" altLang="zh-TW" sz="1200" kern="1200" dirty="0">
              <a:latin typeface="+mj-lt"/>
              <a:ea typeface="微軟正黑體" panose="020B0604030504040204" pitchFamily="34" charset="-120"/>
            </a:rPr>
            <a:t>(</a:t>
          </a:r>
          <a:r>
            <a:rPr lang="zh-TW" altLang="en-US" sz="1200" kern="1200" dirty="0">
              <a:latin typeface="+mj-lt"/>
              <a:ea typeface="微軟正黑體" panose="020B0604030504040204" pitchFamily="34" charset="-120"/>
            </a:rPr>
            <a:t>黎柏孺</a:t>
          </a:r>
          <a:r>
            <a:rPr lang="en-US" altLang="zh-TW" sz="1200" kern="1200" dirty="0">
              <a:latin typeface="+mj-lt"/>
              <a:ea typeface="微軟正黑體" panose="020B0604030504040204" pitchFamily="34" charset="-120"/>
            </a:rPr>
            <a:t>, 2018)</a:t>
          </a:r>
          <a:endParaRPr lang="en-HK" sz="1200" kern="1200" dirty="0">
            <a:latin typeface="+mj-lt"/>
            <a:ea typeface="微軟正黑體" panose="020B0604030504040204" pitchFamily="34" charset="-120"/>
          </a:endParaRPr>
        </a:p>
        <a:p>
          <a:pPr marL="0" lvl="0" indent="0" algn="l" defTabSz="533400">
            <a:lnSpc>
              <a:spcPct val="90000"/>
            </a:lnSpc>
            <a:spcBef>
              <a:spcPct val="0"/>
            </a:spcBef>
            <a:spcAft>
              <a:spcPct val="35000"/>
            </a:spcAft>
            <a:buNone/>
          </a:pPr>
          <a:endParaRPr lang="zh-HK" altLang="en-US" sz="1200" kern="1200" dirty="0">
            <a:latin typeface="+mj-lt"/>
            <a:ea typeface="微軟正黑體" panose="020B0604030504040204" pitchFamily="34" charset="-120"/>
          </a:endParaRPr>
        </a:p>
      </dsp:txBody>
      <dsp:txXfrm>
        <a:off x="5428170" y="1135227"/>
        <a:ext cx="2297977" cy="3576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CE918-B84C-4987-88F8-AE114F5C822C}">
      <dsp:nvSpPr>
        <dsp:cNvPr id="0" name=""/>
        <dsp:cNvSpPr/>
      </dsp:nvSpPr>
      <dsp:spPr>
        <a:xfrm>
          <a:off x="0" y="0"/>
          <a:ext cx="8128000" cy="2438400"/>
        </a:xfrm>
        <a:prstGeom prst="roundRect">
          <a:avLst>
            <a:gd name="adj" fmla="val 1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9A9C3BEF-65FA-409E-BDA2-BBC50199B499}">
      <dsp:nvSpPr>
        <dsp:cNvPr id="0" name=""/>
        <dsp:cNvSpPr/>
      </dsp:nvSpPr>
      <dsp:spPr>
        <a:xfrm>
          <a:off x="243839" y="212537"/>
          <a:ext cx="2387600" cy="1788160"/>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1630F5D-91E9-4EA6-9B62-E0EC93993283}">
      <dsp:nvSpPr>
        <dsp:cNvPr id="0" name=""/>
        <dsp:cNvSpPr/>
      </dsp:nvSpPr>
      <dsp:spPr>
        <a:xfrm rot="10800000">
          <a:off x="243839" y="2438400"/>
          <a:ext cx="2387600" cy="2980266"/>
        </a:xfrm>
        <a:prstGeom prst="round2SameRect">
          <a:avLst>
            <a:gd name="adj1" fmla="val 10500"/>
            <a:gd name="adj2" fmla="val 0"/>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高速度</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泛在網</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低功耗</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低時延</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萬物互聯</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重構安全</a:t>
          </a:r>
        </a:p>
        <a:p>
          <a:pPr marL="0" lvl="0" indent="0" algn="ctr" defTabSz="622300">
            <a:lnSpc>
              <a:spcPct val="90000"/>
            </a:lnSpc>
            <a:spcBef>
              <a:spcPct val="0"/>
            </a:spcBef>
            <a:spcAft>
              <a:spcPct val="35000"/>
            </a:spcAft>
            <a:buNone/>
          </a:pPr>
          <a:r>
            <a:rPr lang="en-US" altLang="zh-TW" sz="1400" b="1" kern="1200" dirty="0">
              <a:solidFill>
                <a:schemeClr val="bg1"/>
              </a:solidFill>
              <a:latin typeface="微軟正黑體" panose="020B0604030504040204" pitchFamily="34" charset="-120"/>
              <a:ea typeface="微軟正黑體" panose="020B0604030504040204" pitchFamily="34" charset="-120"/>
            </a:rPr>
            <a:t>(</a:t>
          </a:r>
          <a:r>
            <a:rPr lang="zh-TW" altLang="en-US" sz="1400" b="1" kern="1200" dirty="0">
              <a:solidFill>
                <a:schemeClr val="bg1"/>
              </a:solidFill>
              <a:latin typeface="微軟正黑體" panose="020B0604030504040204" pitchFamily="34" charset="-120"/>
              <a:ea typeface="微軟正黑體" panose="020B0604030504040204" pitchFamily="34" charset="-120"/>
            </a:rPr>
            <a:t>項立剛</a:t>
          </a:r>
          <a:r>
            <a:rPr lang="en-US" altLang="zh-TW" sz="1400" b="1" kern="1200" dirty="0">
              <a:solidFill>
                <a:schemeClr val="bg1"/>
              </a:solidFill>
              <a:latin typeface="微軟正黑體" panose="020B0604030504040204" pitchFamily="34" charset="-120"/>
              <a:ea typeface="微軟正黑體" panose="020B0604030504040204" pitchFamily="34" charset="-120"/>
            </a:rPr>
            <a:t>,2019)</a:t>
          </a:r>
          <a:endParaRPr lang="zh-HK" altLang="en-US" sz="1400" kern="1200" dirty="0">
            <a:solidFill>
              <a:schemeClr val="bg1"/>
            </a:solidFill>
            <a:latin typeface="微軟正黑體" panose="020B0604030504040204" pitchFamily="34" charset="-120"/>
            <a:ea typeface="微軟正黑體" panose="020B0604030504040204" pitchFamily="34" charset="-120"/>
          </a:endParaRPr>
        </a:p>
      </dsp:txBody>
      <dsp:txXfrm rot="10800000">
        <a:off x="317266" y="2438400"/>
        <a:ext cx="2240746" cy="2906839"/>
      </dsp:txXfrm>
    </dsp:sp>
    <dsp:sp modelId="{0862EDBC-D090-4AEC-900E-5C0557C09740}">
      <dsp:nvSpPr>
        <dsp:cNvPr id="0" name=""/>
        <dsp:cNvSpPr/>
      </dsp:nvSpPr>
      <dsp:spPr>
        <a:xfrm>
          <a:off x="2870200" y="226610"/>
          <a:ext cx="2387600" cy="1788160"/>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F3AF3FC-7084-49BC-983D-36DBF98F0F23}">
      <dsp:nvSpPr>
        <dsp:cNvPr id="0" name=""/>
        <dsp:cNvSpPr/>
      </dsp:nvSpPr>
      <dsp:spPr>
        <a:xfrm rot="10800000">
          <a:off x="2870200" y="2438400"/>
          <a:ext cx="2387600" cy="2980266"/>
        </a:xfrm>
        <a:prstGeom prst="round2SameRect">
          <a:avLst>
            <a:gd name="adj1" fmla="val 10500"/>
            <a:gd name="adj2" fmla="val 0"/>
          </a:avLst>
        </a:prstGeom>
        <a:gradFill rotWithShape="0">
          <a:gsLst>
            <a:gs pos="0">
              <a:schemeClr val="accent5">
                <a:hueOff val="3005351"/>
                <a:satOff val="-13190"/>
                <a:lumOff val="3921"/>
                <a:alphaOff val="0"/>
                <a:tint val="98000"/>
                <a:lumMod val="114000"/>
              </a:schemeClr>
            </a:gs>
            <a:gs pos="100000">
              <a:schemeClr val="accent5">
                <a:hueOff val="3005351"/>
                <a:satOff val="-13190"/>
                <a:lumOff val="392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語言</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文字</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印刷術</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無線電</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電視</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互聯網</a:t>
          </a: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移動互聯</a:t>
          </a:r>
          <a:endParaRPr lang="zh-HK" altLang="en-US" sz="1400" kern="1200" dirty="0">
            <a:solidFill>
              <a:schemeClr val="bg1"/>
            </a:solidFill>
            <a:latin typeface="微軟正黑體" panose="020B0604030504040204" pitchFamily="34" charset="-120"/>
            <a:ea typeface="微軟正黑體" panose="020B0604030504040204" pitchFamily="34" charset="-120"/>
          </a:endParaRPr>
        </a:p>
      </dsp:txBody>
      <dsp:txXfrm rot="10800000">
        <a:off x="2943627" y="2438400"/>
        <a:ext cx="2240746" cy="2906839"/>
      </dsp:txXfrm>
    </dsp:sp>
    <dsp:sp modelId="{9C4D354C-B1AF-4BE5-A465-EF00E03C0905}">
      <dsp:nvSpPr>
        <dsp:cNvPr id="0" name=""/>
        <dsp:cNvSpPr/>
      </dsp:nvSpPr>
      <dsp:spPr>
        <a:xfrm>
          <a:off x="5496559" y="240683"/>
          <a:ext cx="2387600" cy="1788160"/>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ECF7BC3-EF1C-4875-8232-650BF1270BEA}">
      <dsp:nvSpPr>
        <dsp:cNvPr id="0" name=""/>
        <dsp:cNvSpPr/>
      </dsp:nvSpPr>
      <dsp:spPr>
        <a:xfrm rot="10800000">
          <a:off x="5496559" y="2438400"/>
          <a:ext cx="2387600" cy="2980266"/>
        </a:xfrm>
        <a:prstGeom prst="round2SameRect">
          <a:avLst>
            <a:gd name="adj1" fmla="val 10500"/>
            <a:gd name="adj2" fmla="val 0"/>
          </a:avLst>
        </a:prstGeom>
        <a:gradFill rotWithShape="0">
          <a:gsLst>
            <a:gs pos="0">
              <a:schemeClr val="accent5">
                <a:hueOff val="6010703"/>
                <a:satOff val="-26380"/>
                <a:lumOff val="7843"/>
                <a:alphaOff val="0"/>
                <a:tint val="98000"/>
                <a:lumMod val="114000"/>
              </a:schemeClr>
            </a:gs>
            <a:gs pos="100000">
              <a:schemeClr val="accent5">
                <a:hueOff val="6010703"/>
                <a:satOff val="-26380"/>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標準主導能力</a:t>
          </a:r>
          <a:endParaRPr lang="en-HK" altLang="zh-TW" sz="1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晶片的研發與製造</a:t>
          </a:r>
          <a:endParaRPr lang="en-HK" altLang="zh-TW" sz="1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系統設備的研發與部署</a:t>
          </a:r>
          <a:endParaRPr lang="en-HK" altLang="zh-TW" sz="1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手機的研發與生產</a:t>
          </a:r>
          <a:endParaRPr lang="en-HK" altLang="zh-TW" sz="1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業務的開發與營運</a:t>
          </a:r>
          <a:endParaRPr lang="en-HK" altLang="zh-TW" sz="1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622300">
            <a:lnSpc>
              <a:spcPct val="90000"/>
            </a:lnSpc>
            <a:spcBef>
              <a:spcPct val="0"/>
            </a:spcBef>
            <a:spcAft>
              <a:spcPct val="35000"/>
            </a:spcAft>
            <a:buNone/>
          </a:pPr>
          <a:r>
            <a:rPr lang="zh-TW" altLang="en-US" sz="1400" b="1" kern="1200" dirty="0">
              <a:solidFill>
                <a:schemeClr val="bg1"/>
              </a:solidFill>
              <a:latin typeface="微軟正黑體" panose="020B0604030504040204" pitchFamily="34" charset="-120"/>
              <a:ea typeface="微軟正黑體" panose="020B0604030504040204" pitchFamily="34" charset="-120"/>
            </a:rPr>
            <a:t>營運商的能力</a:t>
          </a:r>
          <a:endParaRPr lang="zh-HK" altLang="en-US" sz="1400" kern="1200" dirty="0">
            <a:solidFill>
              <a:schemeClr val="bg1"/>
            </a:solidFill>
            <a:latin typeface="微軟正黑體" panose="020B0604030504040204" pitchFamily="34" charset="-120"/>
            <a:ea typeface="微軟正黑體" panose="020B0604030504040204" pitchFamily="34" charset="-120"/>
          </a:endParaRPr>
        </a:p>
      </dsp:txBody>
      <dsp:txXfrm rot="10800000">
        <a:off x="5569986" y="2438400"/>
        <a:ext cx="2240746" cy="2906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D7C15-1F5B-404A-9B3D-E424C3DB4B22}">
      <dsp:nvSpPr>
        <dsp:cNvPr id="0" name=""/>
        <dsp:cNvSpPr/>
      </dsp:nvSpPr>
      <dsp:spPr>
        <a:xfrm>
          <a:off x="1764159" y="409492"/>
          <a:ext cx="4599681" cy="4599681"/>
        </a:xfrm>
        <a:prstGeom prst="blockArc">
          <a:avLst>
            <a:gd name="adj1" fmla="val 14040000"/>
            <a:gd name="adj2" fmla="val 16200000"/>
            <a:gd name="adj3" fmla="val 2757"/>
          </a:avLst>
        </a:prstGeom>
        <a:gradFill rotWithShape="0">
          <a:gsLst>
            <a:gs pos="0">
              <a:schemeClr val="accent4">
                <a:hueOff val="-1714266"/>
                <a:satOff val="14520"/>
                <a:lumOff val="-6274"/>
                <a:alphaOff val="0"/>
                <a:tint val="98000"/>
                <a:lumMod val="114000"/>
              </a:schemeClr>
            </a:gs>
            <a:gs pos="100000">
              <a:schemeClr val="accent4">
                <a:hueOff val="-1714266"/>
                <a:satOff val="14520"/>
                <a:lumOff val="-627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B3EFC1C-AD80-4616-847B-829B5A8CE063}">
      <dsp:nvSpPr>
        <dsp:cNvPr id="0" name=""/>
        <dsp:cNvSpPr/>
      </dsp:nvSpPr>
      <dsp:spPr>
        <a:xfrm>
          <a:off x="1764159" y="409492"/>
          <a:ext cx="4599681" cy="4599681"/>
        </a:xfrm>
        <a:prstGeom prst="blockArc">
          <a:avLst>
            <a:gd name="adj1" fmla="val 11880000"/>
            <a:gd name="adj2" fmla="val 14040000"/>
            <a:gd name="adj3" fmla="val 2757"/>
          </a:avLst>
        </a:prstGeom>
        <a:gradFill rotWithShape="0">
          <a:gsLst>
            <a:gs pos="0">
              <a:schemeClr val="accent4">
                <a:hueOff val="-1523792"/>
                <a:satOff val="12907"/>
                <a:lumOff val="-5577"/>
                <a:alphaOff val="0"/>
                <a:tint val="98000"/>
                <a:lumMod val="114000"/>
              </a:schemeClr>
            </a:gs>
            <a:gs pos="100000">
              <a:schemeClr val="accent4">
                <a:hueOff val="-1523792"/>
                <a:satOff val="12907"/>
                <a:lumOff val="-557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8D0DAC-669F-4C8F-887C-930E989FCA0A}">
      <dsp:nvSpPr>
        <dsp:cNvPr id="0" name=""/>
        <dsp:cNvSpPr/>
      </dsp:nvSpPr>
      <dsp:spPr>
        <a:xfrm>
          <a:off x="1764159" y="409492"/>
          <a:ext cx="4599681" cy="4599681"/>
        </a:xfrm>
        <a:prstGeom prst="blockArc">
          <a:avLst>
            <a:gd name="adj1" fmla="val 9720000"/>
            <a:gd name="adj2" fmla="val 11880000"/>
            <a:gd name="adj3" fmla="val 2757"/>
          </a:avLst>
        </a:prstGeom>
        <a:gradFill rotWithShape="0">
          <a:gsLst>
            <a:gs pos="0">
              <a:schemeClr val="accent4">
                <a:hueOff val="-1333318"/>
                <a:satOff val="11293"/>
                <a:lumOff val="-4880"/>
                <a:alphaOff val="0"/>
                <a:tint val="98000"/>
                <a:lumMod val="114000"/>
              </a:schemeClr>
            </a:gs>
            <a:gs pos="100000">
              <a:schemeClr val="accent4">
                <a:hueOff val="-1333318"/>
                <a:satOff val="11293"/>
                <a:lumOff val="-488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9D6779F-86C8-4730-9AE4-4AF2CC6FEFA8}">
      <dsp:nvSpPr>
        <dsp:cNvPr id="0" name=""/>
        <dsp:cNvSpPr/>
      </dsp:nvSpPr>
      <dsp:spPr>
        <a:xfrm>
          <a:off x="1764159" y="409492"/>
          <a:ext cx="4599681" cy="4599681"/>
        </a:xfrm>
        <a:prstGeom prst="blockArc">
          <a:avLst>
            <a:gd name="adj1" fmla="val 7560000"/>
            <a:gd name="adj2" fmla="val 9720000"/>
            <a:gd name="adj3" fmla="val 2757"/>
          </a:avLst>
        </a:prstGeom>
        <a:gradFill rotWithShape="0">
          <a:gsLst>
            <a:gs pos="0">
              <a:schemeClr val="accent4">
                <a:hueOff val="-1142844"/>
                <a:satOff val="9680"/>
                <a:lumOff val="-4183"/>
                <a:alphaOff val="0"/>
                <a:tint val="98000"/>
                <a:lumMod val="114000"/>
              </a:schemeClr>
            </a:gs>
            <a:gs pos="100000">
              <a:schemeClr val="accent4">
                <a:hueOff val="-1142844"/>
                <a:satOff val="9680"/>
                <a:lumOff val="-418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E78548B-BA5D-4417-A141-72C8C16403FA}">
      <dsp:nvSpPr>
        <dsp:cNvPr id="0" name=""/>
        <dsp:cNvSpPr/>
      </dsp:nvSpPr>
      <dsp:spPr>
        <a:xfrm>
          <a:off x="1764159" y="409492"/>
          <a:ext cx="4599681" cy="4599681"/>
        </a:xfrm>
        <a:prstGeom prst="blockArc">
          <a:avLst>
            <a:gd name="adj1" fmla="val 5400000"/>
            <a:gd name="adj2" fmla="val 7560000"/>
            <a:gd name="adj3" fmla="val 2757"/>
          </a:avLst>
        </a:prstGeom>
        <a:gradFill rotWithShape="0">
          <a:gsLst>
            <a:gs pos="0">
              <a:schemeClr val="accent4">
                <a:hueOff val="-952370"/>
                <a:satOff val="8067"/>
                <a:lumOff val="-3486"/>
                <a:alphaOff val="0"/>
                <a:tint val="98000"/>
                <a:lumMod val="114000"/>
              </a:schemeClr>
            </a:gs>
            <a:gs pos="100000">
              <a:schemeClr val="accent4">
                <a:hueOff val="-952370"/>
                <a:satOff val="8067"/>
                <a:lumOff val="-3486"/>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AB4B345-00D0-4DA6-BB09-1DA8830AEDC9}">
      <dsp:nvSpPr>
        <dsp:cNvPr id="0" name=""/>
        <dsp:cNvSpPr/>
      </dsp:nvSpPr>
      <dsp:spPr>
        <a:xfrm>
          <a:off x="1764159" y="409492"/>
          <a:ext cx="4599681" cy="4599681"/>
        </a:xfrm>
        <a:prstGeom prst="blockArc">
          <a:avLst>
            <a:gd name="adj1" fmla="val 3240000"/>
            <a:gd name="adj2" fmla="val 5400000"/>
            <a:gd name="adj3" fmla="val 2757"/>
          </a:avLst>
        </a:prstGeom>
        <a:gradFill rotWithShape="0">
          <a:gsLst>
            <a:gs pos="0">
              <a:schemeClr val="accent4">
                <a:hueOff val="-761896"/>
                <a:satOff val="6453"/>
                <a:lumOff val="-2788"/>
                <a:alphaOff val="0"/>
                <a:tint val="98000"/>
                <a:lumMod val="114000"/>
              </a:schemeClr>
            </a:gs>
            <a:gs pos="100000">
              <a:schemeClr val="accent4">
                <a:hueOff val="-761896"/>
                <a:satOff val="6453"/>
                <a:lumOff val="-2788"/>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53F58A0-1699-4677-8E2E-B00880902DE9}">
      <dsp:nvSpPr>
        <dsp:cNvPr id="0" name=""/>
        <dsp:cNvSpPr/>
      </dsp:nvSpPr>
      <dsp:spPr>
        <a:xfrm>
          <a:off x="1764159" y="409492"/>
          <a:ext cx="4599681" cy="4599681"/>
        </a:xfrm>
        <a:prstGeom prst="blockArc">
          <a:avLst>
            <a:gd name="adj1" fmla="val 1080000"/>
            <a:gd name="adj2" fmla="val 3240000"/>
            <a:gd name="adj3" fmla="val 2757"/>
          </a:avLst>
        </a:prstGeom>
        <a:gradFill rotWithShape="0">
          <a:gsLst>
            <a:gs pos="0">
              <a:schemeClr val="accent4">
                <a:hueOff val="-571422"/>
                <a:satOff val="4840"/>
                <a:lumOff val="-2091"/>
                <a:alphaOff val="0"/>
                <a:tint val="98000"/>
                <a:lumMod val="114000"/>
              </a:schemeClr>
            </a:gs>
            <a:gs pos="100000">
              <a:schemeClr val="accent4">
                <a:hueOff val="-571422"/>
                <a:satOff val="4840"/>
                <a:lumOff val="-209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7B5F34E-3A15-477E-84A5-AED87FDDF345}">
      <dsp:nvSpPr>
        <dsp:cNvPr id="0" name=""/>
        <dsp:cNvSpPr/>
      </dsp:nvSpPr>
      <dsp:spPr>
        <a:xfrm>
          <a:off x="1764159" y="409492"/>
          <a:ext cx="4599681" cy="4599681"/>
        </a:xfrm>
        <a:prstGeom prst="blockArc">
          <a:avLst>
            <a:gd name="adj1" fmla="val 20520000"/>
            <a:gd name="adj2" fmla="val 1080000"/>
            <a:gd name="adj3" fmla="val 2757"/>
          </a:avLst>
        </a:prstGeom>
        <a:gradFill rotWithShape="0">
          <a:gsLst>
            <a:gs pos="0">
              <a:schemeClr val="accent4">
                <a:hueOff val="-380948"/>
                <a:satOff val="3227"/>
                <a:lumOff val="-1394"/>
                <a:alphaOff val="0"/>
                <a:tint val="98000"/>
                <a:lumMod val="114000"/>
              </a:schemeClr>
            </a:gs>
            <a:gs pos="100000">
              <a:schemeClr val="accent4">
                <a:hueOff val="-380948"/>
                <a:satOff val="3227"/>
                <a:lumOff val="-139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6DF82B9-D4F3-45FF-8099-58A5FC45BC77}">
      <dsp:nvSpPr>
        <dsp:cNvPr id="0" name=""/>
        <dsp:cNvSpPr/>
      </dsp:nvSpPr>
      <dsp:spPr>
        <a:xfrm>
          <a:off x="1764159" y="409492"/>
          <a:ext cx="4599681" cy="4599681"/>
        </a:xfrm>
        <a:prstGeom prst="blockArc">
          <a:avLst>
            <a:gd name="adj1" fmla="val 18360000"/>
            <a:gd name="adj2" fmla="val 20520000"/>
            <a:gd name="adj3" fmla="val 2757"/>
          </a:avLst>
        </a:prstGeom>
        <a:gradFill rotWithShape="0">
          <a:gsLst>
            <a:gs pos="0">
              <a:schemeClr val="accent4">
                <a:hueOff val="-190474"/>
                <a:satOff val="1613"/>
                <a:lumOff val="-697"/>
                <a:alphaOff val="0"/>
                <a:tint val="98000"/>
                <a:lumMod val="114000"/>
              </a:schemeClr>
            </a:gs>
            <a:gs pos="100000">
              <a:schemeClr val="accent4">
                <a:hueOff val="-190474"/>
                <a:satOff val="1613"/>
                <a:lumOff val="-69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61FFC1-EA16-4061-B5F8-CDF1E4A79B03}">
      <dsp:nvSpPr>
        <dsp:cNvPr id="0" name=""/>
        <dsp:cNvSpPr/>
      </dsp:nvSpPr>
      <dsp:spPr>
        <a:xfrm>
          <a:off x="1764159" y="409492"/>
          <a:ext cx="4599681" cy="4599681"/>
        </a:xfrm>
        <a:prstGeom prst="blockArc">
          <a:avLst>
            <a:gd name="adj1" fmla="val 16200000"/>
            <a:gd name="adj2" fmla="val 18360000"/>
            <a:gd name="adj3" fmla="val 2757"/>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B49FE3-C2C2-4CDE-BC94-2DE282912449}">
      <dsp:nvSpPr>
        <dsp:cNvPr id="0" name=""/>
        <dsp:cNvSpPr/>
      </dsp:nvSpPr>
      <dsp:spPr>
        <a:xfrm>
          <a:off x="3434953" y="2080286"/>
          <a:ext cx="1258093" cy="1258093"/>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HK" sz="1400" b="1" kern="1200" dirty="0"/>
            <a:t>10 Trends of the Extreme Future</a:t>
          </a:r>
          <a:endParaRPr lang="zh-HK" altLang="en-US" sz="1400" b="1" kern="1200" dirty="0"/>
        </a:p>
      </dsp:txBody>
      <dsp:txXfrm>
        <a:off x="3619196" y="2264529"/>
        <a:ext cx="889607" cy="889607"/>
      </dsp:txXfrm>
    </dsp:sp>
    <dsp:sp modelId="{1BA37860-D1F4-4BA4-A4E0-E4DF72428E92}">
      <dsp:nvSpPr>
        <dsp:cNvPr id="0" name=""/>
        <dsp:cNvSpPr/>
      </dsp:nvSpPr>
      <dsp:spPr>
        <a:xfrm>
          <a:off x="3623667" y="864"/>
          <a:ext cx="880665" cy="880665"/>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Weird Science </a:t>
          </a:r>
          <a:endParaRPr lang="zh-HK" altLang="en-US" sz="900" b="1" kern="1200" dirty="0"/>
        </a:p>
      </dsp:txBody>
      <dsp:txXfrm>
        <a:off x="3752637" y="129834"/>
        <a:ext cx="622725" cy="622725"/>
      </dsp:txXfrm>
    </dsp:sp>
    <dsp:sp modelId="{B4785CBD-DE1A-4854-8468-7CFC2C2E05AA}">
      <dsp:nvSpPr>
        <dsp:cNvPr id="0" name=""/>
        <dsp:cNvSpPr/>
      </dsp:nvSpPr>
      <dsp:spPr>
        <a:xfrm>
          <a:off x="4956844" y="434039"/>
          <a:ext cx="880665" cy="880665"/>
        </a:xfrm>
        <a:prstGeom prst="ellipse">
          <a:avLst/>
        </a:prstGeom>
        <a:gradFill rotWithShape="0">
          <a:gsLst>
            <a:gs pos="0">
              <a:schemeClr val="accent4">
                <a:hueOff val="-190474"/>
                <a:satOff val="1613"/>
                <a:lumOff val="-697"/>
                <a:alphaOff val="0"/>
                <a:tint val="98000"/>
                <a:lumMod val="114000"/>
              </a:schemeClr>
            </a:gs>
            <a:gs pos="100000">
              <a:schemeClr val="accent4">
                <a:hueOff val="-190474"/>
                <a:satOff val="1613"/>
                <a:lumOff val="-69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Future of Individual </a:t>
          </a:r>
          <a:endParaRPr lang="zh-HK" altLang="en-US" sz="900" b="1" kern="1200" dirty="0"/>
        </a:p>
      </dsp:txBody>
      <dsp:txXfrm>
        <a:off x="5085814" y="563009"/>
        <a:ext cx="622725" cy="622725"/>
      </dsp:txXfrm>
    </dsp:sp>
    <dsp:sp modelId="{8CB26A30-B135-4A1B-BB65-C476DAD3874C}">
      <dsp:nvSpPr>
        <dsp:cNvPr id="0" name=""/>
        <dsp:cNvSpPr/>
      </dsp:nvSpPr>
      <dsp:spPr>
        <a:xfrm>
          <a:off x="5780793" y="1568107"/>
          <a:ext cx="880665" cy="880665"/>
        </a:xfrm>
        <a:prstGeom prst="ellipse">
          <a:avLst/>
        </a:prstGeom>
        <a:gradFill rotWithShape="0">
          <a:gsLst>
            <a:gs pos="0">
              <a:schemeClr val="accent4">
                <a:hueOff val="-380948"/>
                <a:satOff val="3227"/>
                <a:lumOff val="-1394"/>
                <a:alphaOff val="0"/>
                <a:tint val="98000"/>
                <a:lumMod val="114000"/>
              </a:schemeClr>
            </a:gs>
            <a:gs pos="100000">
              <a:schemeClr val="accent4">
                <a:hueOff val="-380948"/>
                <a:satOff val="3227"/>
                <a:lumOff val="-139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Innovative Economy</a:t>
          </a:r>
          <a:endParaRPr lang="zh-HK" altLang="en-US" sz="900" b="1" kern="1200" dirty="0"/>
        </a:p>
      </dsp:txBody>
      <dsp:txXfrm>
        <a:off x="5909763" y="1697077"/>
        <a:ext cx="622725" cy="622725"/>
      </dsp:txXfrm>
    </dsp:sp>
    <dsp:sp modelId="{29B3B895-D9A3-43CE-A7EC-0623655D393A}">
      <dsp:nvSpPr>
        <dsp:cNvPr id="0" name=""/>
        <dsp:cNvSpPr/>
      </dsp:nvSpPr>
      <dsp:spPr>
        <a:xfrm>
          <a:off x="5780793" y="2969893"/>
          <a:ext cx="880665" cy="880665"/>
        </a:xfrm>
        <a:prstGeom prst="ellipse">
          <a:avLst/>
        </a:prstGeom>
        <a:gradFill rotWithShape="0">
          <a:gsLst>
            <a:gs pos="0">
              <a:schemeClr val="accent4">
                <a:hueOff val="-571422"/>
                <a:satOff val="4840"/>
                <a:lumOff val="-2091"/>
                <a:alphaOff val="0"/>
                <a:tint val="98000"/>
                <a:lumMod val="114000"/>
              </a:schemeClr>
            </a:gs>
            <a:gs pos="100000">
              <a:schemeClr val="accent4">
                <a:hueOff val="-571422"/>
                <a:satOff val="4840"/>
                <a:lumOff val="-209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a:t>Next </a:t>
          </a:r>
          <a:r>
            <a:rPr lang="en-US" altLang="zh-HK" sz="900" b="1" kern="1200" dirty="0"/>
            <a:t>Work Force </a:t>
          </a:r>
          <a:endParaRPr lang="zh-HK" altLang="en-US" sz="900" b="1" kern="1200" dirty="0"/>
        </a:p>
      </dsp:txBody>
      <dsp:txXfrm>
        <a:off x="5909763" y="3098863"/>
        <a:ext cx="622725" cy="622725"/>
      </dsp:txXfrm>
    </dsp:sp>
    <dsp:sp modelId="{81ECCB1F-1BAA-4D77-A66E-3129BA830485}">
      <dsp:nvSpPr>
        <dsp:cNvPr id="0" name=""/>
        <dsp:cNvSpPr/>
      </dsp:nvSpPr>
      <dsp:spPr>
        <a:xfrm>
          <a:off x="4956844" y="4103961"/>
          <a:ext cx="880665" cy="880665"/>
        </a:xfrm>
        <a:prstGeom prst="ellipse">
          <a:avLst/>
        </a:prstGeom>
        <a:gradFill rotWithShape="0">
          <a:gsLst>
            <a:gs pos="0">
              <a:schemeClr val="accent4">
                <a:hueOff val="-761896"/>
                <a:satOff val="6453"/>
                <a:lumOff val="-2788"/>
                <a:alphaOff val="0"/>
                <a:tint val="98000"/>
                <a:lumMod val="114000"/>
              </a:schemeClr>
            </a:gs>
            <a:gs pos="100000">
              <a:schemeClr val="accent4">
                <a:hueOff val="-761896"/>
                <a:satOff val="6453"/>
                <a:lumOff val="-2788"/>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Securing the Future</a:t>
          </a:r>
          <a:endParaRPr lang="zh-HK" altLang="en-US" sz="900" b="1" kern="1200" dirty="0"/>
        </a:p>
      </dsp:txBody>
      <dsp:txXfrm>
        <a:off x="5085814" y="4232931"/>
        <a:ext cx="622725" cy="622725"/>
      </dsp:txXfrm>
    </dsp:sp>
    <dsp:sp modelId="{36ECDDAB-09DD-4D89-BE0D-DDE8DC3667F9}">
      <dsp:nvSpPr>
        <dsp:cNvPr id="0" name=""/>
        <dsp:cNvSpPr/>
      </dsp:nvSpPr>
      <dsp:spPr>
        <a:xfrm>
          <a:off x="3623667" y="4537137"/>
          <a:ext cx="880665" cy="880665"/>
        </a:xfrm>
        <a:prstGeom prst="ellipse">
          <a:avLst/>
        </a:prstGeom>
        <a:gradFill rotWithShape="0">
          <a:gsLst>
            <a:gs pos="0">
              <a:schemeClr val="accent4">
                <a:hueOff val="-952370"/>
                <a:satOff val="8067"/>
                <a:lumOff val="-3486"/>
                <a:alphaOff val="0"/>
                <a:tint val="98000"/>
                <a:lumMod val="114000"/>
              </a:schemeClr>
            </a:gs>
            <a:gs pos="100000">
              <a:schemeClr val="accent4">
                <a:hueOff val="-952370"/>
                <a:satOff val="8067"/>
                <a:lumOff val="-3486"/>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US China Future </a:t>
          </a:r>
          <a:endParaRPr lang="zh-HK" altLang="en-US" sz="900" b="1" kern="1200" dirty="0"/>
        </a:p>
      </dsp:txBody>
      <dsp:txXfrm>
        <a:off x="3752637" y="4666107"/>
        <a:ext cx="622725" cy="622725"/>
      </dsp:txXfrm>
    </dsp:sp>
    <dsp:sp modelId="{9D18679D-B016-41EA-AB2B-54F541721FBE}">
      <dsp:nvSpPr>
        <dsp:cNvPr id="0" name=""/>
        <dsp:cNvSpPr/>
      </dsp:nvSpPr>
      <dsp:spPr>
        <a:xfrm>
          <a:off x="2290489" y="4103961"/>
          <a:ext cx="880665" cy="880665"/>
        </a:xfrm>
        <a:prstGeom prst="ellipse">
          <a:avLst/>
        </a:prstGeom>
        <a:gradFill rotWithShape="0">
          <a:gsLst>
            <a:gs pos="0">
              <a:schemeClr val="accent4">
                <a:hueOff val="-1142844"/>
                <a:satOff val="9680"/>
                <a:lumOff val="-4183"/>
                <a:alphaOff val="0"/>
                <a:tint val="98000"/>
                <a:lumMod val="114000"/>
              </a:schemeClr>
            </a:gs>
            <a:gs pos="100000">
              <a:schemeClr val="accent4">
                <a:hueOff val="-1142844"/>
                <a:satOff val="9680"/>
                <a:lumOff val="-418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altLang="zh-HK" sz="700" b="1" kern="1200" dirty="0"/>
            <a:t>Globalization</a:t>
          </a:r>
          <a:endParaRPr lang="zh-HK" altLang="en-US" sz="700" b="1" kern="1200" dirty="0"/>
        </a:p>
      </dsp:txBody>
      <dsp:txXfrm>
        <a:off x="2419459" y="4232931"/>
        <a:ext cx="622725" cy="622725"/>
      </dsp:txXfrm>
    </dsp:sp>
    <dsp:sp modelId="{0110701F-4A53-4EE0-A887-1BEE7F81CC71}">
      <dsp:nvSpPr>
        <dsp:cNvPr id="0" name=""/>
        <dsp:cNvSpPr/>
      </dsp:nvSpPr>
      <dsp:spPr>
        <a:xfrm>
          <a:off x="1466541" y="2969893"/>
          <a:ext cx="880665" cy="880665"/>
        </a:xfrm>
        <a:prstGeom prst="ellipse">
          <a:avLst/>
        </a:prstGeom>
        <a:gradFill rotWithShape="0">
          <a:gsLst>
            <a:gs pos="0">
              <a:schemeClr val="accent4">
                <a:hueOff val="-1333318"/>
                <a:satOff val="11293"/>
                <a:lumOff val="-4880"/>
                <a:alphaOff val="0"/>
                <a:tint val="98000"/>
                <a:lumMod val="114000"/>
              </a:schemeClr>
            </a:gs>
            <a:gs pos="100000">
              <a:schemeClr val="accent4">
                <a:hueOff val="-1333318"/>
                <a:satOff val="11293"/>
                <a:lumOff val="-488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Fueling the Future</a:t>
          </a:r>
          <a:endParaRPr lang="zh-HK" altLang="en-US" sz="900" b="1" kern="1200" dirty="0"/>
        </a:p>
      </dsp:txBody>
      <dsp:txXfrm>
        <a:off x="1595511" y="3098863"/>
        <a:ext cx="622725" cy="622725"/>
      </dsp:txXfrm>
    </dsp:sp>
    <dsp:sp modelId="{E2F40B32-714F-4018-959A-346E032C2400}">
      <dsp:nvSpPr>
        <dsp:cNvPr id="0" name=""/>
        <dsp:cNvSpPr/>
      </dsp:nvSpPr>
      <dsp:spPr>
        <a:xfrm>
          <a:off x="1466541" y="1568107"/>
          <a:ext cx="880665" cy="880665"/>
        </a:xfrm>
        <a:prstGeom prst="ellipse">
          <a:avLst/>
        </a:prstGeom>
        <a:gradFill rotWithShape="0">
          <a:gsLst>
            <a:gs pos="0">
              <a:schemeClr val="accent4">
                <a:hueOff val="-1523792"/>
                <a:satOff val="12907"/>
                <a:lumOff val="-5577"/>
                <a:alphaOff val="0"/>
                <a:tint val="98000"/>
                <a:lumMod val="114000"/>
              </a:schemeClr>
            </a:gs>
            <a:gs pos="100000">
              <a:schemeClr val="accent4">
                <a:hueOff val="-1523792"/>
                <a:satOff val="12907"/>
                <a:lumOff val="-557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Longevity Medicine </a:t>
          </a:r>
          <a:endParaRPr lang="zh-HK" altLang="en-US" sz="900" b="1" kern="1200" dirty="0"/>
        </a:p>
      </dsp:txBody>
      <dsp:txXfrm>
        <a:off x="1595511" y="1697077"/>
        <a:ext cx="622725" cy="622725"/>
      </dsp:txXfrm>
    </dsp:sp>
    <dsp:sp modelId="{601F93D8-CB06-4638-88D0-73E5A5D1DB3E}">
      <dsp:nvSpPr>
        <dsp:cNvPr id="0" name=""/>
        <dsp:cNvSpPr/>
      </dsp:nvSpPr>
      <dsp:spPr>
        <a:xfrm>
          <a:off x="2290489" y="434039"/>
          <a:ext cx="880665" cy="880665"/>
        </a:xfrm>
        <a:prstGeom prst="ellipse">
          <a:avLst/>
        </a:prstGeom>
        <a:gradFill rotWithShape="0">
          <a:gsLst>
            <a:gs pos="0">
              <a:schemeClr val="accent4">
                <a:hueOff val="-1714266"/>
                <a:satOff val="14520"/>
                <a:lumOff val="-6274"/>
                <a:alphaOff val="0"/>
                <a:tint val="98000"/>
                <a:lumMod val="114000"/>
              </a:schemeClr>
            </a:gs>
            <a:gs pos="100000">
              <a:schemeClr val="accent4">
                <a:hueOff val="-1714266"/>
                <a:satOff val="14520"/>
                <a:lumOff val="-627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Climate Change</a:t>
          </a:r>
          <a:endParaRPr lang="zh-HK" altLang="en-US" sz="900" b="1" kern="1200" dirty="0"/>
        </a:p>
      </dsp:txBody>
      <dsp:txXfrm>
        <a:off x="2419459" y="563009"/>
        <a:ext cx="622725" cy="622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D7C15-1F5B-404A-9B3D-E424C3DB4B22}">
      <dsp:nvSpPr>
        <dsp:cNvPr id="0" name=""/>
        <dsp:cNvSpPr/>
      </dsp:nvSpPr>
      <dsp:spPr>
        <a:xfrm>
          <a:off x="1764159" y="409492"/>
          <a:ext cx="4599681" cy="4599681"/>
        </a:xfrm>
        <a:prstGeom prst="blockArc">
          <a:avLst>
            <a:gd name="adj1" fmla="val 14040000"/>
            <a:gd name="adj2" fmla="val 16200000"/>
            <a:gd name="adj3" fmla="val 2757"/>
          </a:avLst>
        </a:prstGeom>
        <a:gradFill rotWithShape="0">
          <a:gsLst>
            <a:gs pos="0">
              <a:schemeClr val="accent4">
                <a:hueOff val="-1714266"/>
                <a:satOff val="14520"/>
                <a:lumOff val="-6274"/>
                <a:alphaOff val="0"/>
                <a:tint val="98000"/>
                <a:lumMod val="114000"/>
              </a:schemeClr>
            </a:gs>
            <a:gs pos="100000">
              <a:schemeClr val="accent4">
                <a:hueOff val="-1714266"/>
                <a:satOff val="14520"/>
                <a:lumOff val="-627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B3EFC1C-AD80-4616-847B-829B5A8CE063}">
      <dsp:nvSpPr>
        <dsp:cNvPr id="0" name=""/>
        <dsp:cNvSpPr/>
      </dsp:nvSpPr>
      <dsp:spPr>
        <a:xfrm>
          <a:off x="1764159" y="409492"/>
          <a:ext cx="4599681" cy="4599681"/>
        </a:xfrm>
        <a:prstGeom prst="blockArc">
          <a:avLst>
            <a:gd name="adj1" fmla="val 11880000"/>
            <a:gd name="adj2" fmla="val 14040000"/>
            <a:gd name="adj3" fmla="val 2757"/>
          </a:avLst>
        </a:prstGeom>
        <a:gradFill rotWithShape="0">
          <a:gsLst>
            <a:gs pos="0">
              <a:schemeClr val="accent4">
                <a:hueOff val="-1523792"/>
                <a:satOff val="12907"/>
                <a:lumOff val="-5577"/>
                <a:alphaOff val="0"/>
                <a:tint val="98000"/>
                <a:lumMod val="114000"/>
              </a:schemeClr>
            </a:gs>
            <a:gs pos="100000">
              <a:schemeClr val="accent4">
                <a:hueOff val="-1523792"/>
                <a:satOff val="12907"/>
                <a:lumOff val="-557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8D0DAC-669F-4C8F-887C-930E989FCA0A}">
      <dsp:nvSpPr>
        <dsp:cNvPr id="0" name=""/>
        <dsp:cNvSpPr/>
      </dsp:nvSpPr>
      <dsp:spPr>
        <a:xfrm>
          <a:off x="1764159" y="409492"/>
          <a:ext cx="4599681" cy="4599681"/>
        </a:xfrm>
        <a:prstGeom prst="blockArc">
          <a:avLst>
            <a:gd name="adj1" fmla="val 9720000"/>
            <a:gd name="adj2" fmla="val 11880000"/>
            <a:gd name="adj3" fmla="val 2757"/>
          </a:avLst>
        </a:prstGeom>
        <a:gradFill rotWithShape="0">
          <a:gsLst>
            <a:gs pos="0">
              <a:schemeClr val="accent4">
                <a:hueOff val="-1333318"/>
                <a:satOff val="11293"/>
                <a:lumOff val="-4880"/>
                <a:alphaOff val="0"/>
                <a:tint val="98000"/>
                <a:lumMod val="114000"/>
              </a:schemeClr>
            </a:gs>
            <a:gs pos="100000">
              <a:schemeClr val="accent4">
                <a:hueOff val="-1333318"/>
                <a:satOff val="11293"/>
                <a:lumOff val="-488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9D6779F-86C8-4730-9AE4-4AF2CC6FEFA8}">
      <dsp:nvSpPr>
        <dsp:cNvPr id="0" name=""/>
        <dsp:cNvSpPr/>
      </dsp:nvSpPr>
      <dsp:spPr>
        <a:xfrm>
          <a:off x="1764159" y="409492"/>
          <a:ext cx="4599681" cy="4599681"/>
        </a:xfrm>
        <a:prstGeom prst="blockArc">
          <a:avLst>
            <a:gd name="adj1" fmla="val 7560000"/>
            <a:gd name="adj2" fmla="val 9720000"/>
            <a:gd name="adj3" fmla="val 2757"/>
          </a:avLst>
        </a:prstGeom>
        <a:gradFill rotWithShape="0">
          <a:gsLst>
            <a:gs pos="0">
              <a:schemeClr val="accent4">
                <a:hueOff val="-1142844"/>
                <a:satOff val="9680"/>
                <a:lumOff val="-4183"/>
                <a:alphaOff val="0"/>
                <a:tint val="98000"/>
                <a:lumMod val="114000"/>
              </a:schemeClr>
            </a:gs>
            <a:gs pos="100000">
              <a:schemeClr val="accent4">
                <a:hueOff val="-1142844"/>
                <a:satOff val="9680"/>
                <a:lumOff val="-418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E78548B-BA5D-4417-A141-72C8C16403FA}">
      <dsp:nvSpPr>
        <dsp:cNvPr id="0" name=""/>
        <dsp:cNvSpPr/>
      </dsp:nvSpPr>
      <dsp:spPr>
        <a:xfrm>
          <a:off x="1764159" y="409492"/>
          <a:ext cx="4599681" cy="4599681"/>
        </a:xfrm>
        <a:prstGeom prst="blockArc">
          <a:avLst>
            <a:gd name="adj1" fmla="val 5400000"/>
            <a:gd name="adj2" fmla="val 7560000"/>
            <a:gd name="adj3" fmla="val 2757"/>
          </a:avLst>
        </a:prstGeom>
        <a:gradFill rotWithShape="0">
          <a:gsLst>
            <a:gs pos="0">
              <a:schemeClr val="accent4">
                <a:hueOff val="-952370"/>
                <a:satOff val="8067"/>
                <a:lumOff val="-3486"/>
                <a:alphaOff val="0"/>
                <a:tint val="98000"/>
                <a:lumMod val="114000"/>
              </a:schemeClr>
            </a:gs>
            <a:gs pos="100000">
              <a:schemeClr val="accent4">
                <a:hueOff val="-952370"/>
                <a:satOff val="8067"/>
                <a:lumOff val="-3486"/>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AB4B345-00D0-4DA6-BB09-1DA8830AEDC9}">
      <dsp:nvSpPr>
        <dsp:cNvPr id="0" name=""/>
        <dsp:cNvSpPr/>
      </dsp:nvSpPr>
      <dsp:spPr>
        <a:xfrm>
          <a:off x="1764159" y="409492"/>
          <a:ext cx="4599681" cy="4599681"/>
        </a:xfrm>
        <a:prstGeom prst="blockArc">
          <a:avLst>
            <a:gd name="adj1" fmla="val 3240000"/>
            <a:gd name="adj2" fmla="val 5400000"/>
            <a:gd name="adj3" fmla="val 2757"/>
          </a:avLst>
        </a:prstGeom>
        <a:gradFill rotWithShape="0">
          <a:gsLst>
            <a:gs pos="0">
              <a:schemeClr val="accent4">
                <a:hueOff val="-761896"/>
                <a:satOff val="6453"/>
                <a:lumOff val="-2788"/>
                <a:alphaOff val="0"/>
                <a:tint val="98000"/>
                <a:lumMod val="114000"/>
              </a:schemeClr>
            </a:gs>
            <a:gs pos="100000">
              <a:schemeClr val="accent4">
                <a:hueOff val="-761896"/>
                <a:satOff val="6453"/>
                <a:lumOff val="-2788"/>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53F58A0-1699-4677-8E2E-B00880902DE9}">
      <dsp:nvSpPr>
        <dsp:cNvPr id="0" name=""/>
        <dsp:cNvSpPr/>
      </dsp:nvSpPr>
      <dsp:spPr>
        <a:xfrm>
          <a:off x="1764159" y="409492"/>
          <a:ext cx="4599681" cy="4599681"/>
        </a:xfrm>
        <a:prstGeom prst="blockArc">
          <a:avLst>
            <a:gd name="adj1" fmla="val 1080000"/>
            <a:gd name="adj2" fmla="val 3240000"/>
            <a:gd name="adj3" fmla="val 2757"/>
          </a:avLst>
        </a:prstGeom>
        <a:gradFill rotWithShape="0">
          <a:gsLst>
            <a:gs pos="0">
              <a:schemeClr val="accent4">
                <a:hueOff val="-571422"/>
                <a:satOff val="4840"/>
                <a:lumOff val="-2091"/>
                <a:alphaOff val="0"/>
                <a:tint val="98000"/>
                <a:lumMod val="114000"/>
              </a:schemeClr>
            </a:gs>
            <a:gs pos="100000">
              <a:schemeClr val="accent4">
                <a:hueOff val="-571422"/>
                <a:satOff val="4840"/>
                <a:lumOff val="-209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7B5F34E-3A15-477E-84A5-AED87FDDF345}">
      <dsp:nvSpPr>
        <dsp:cNvPr id="0" name=""/>
        <dsp:cNvSpPr/>
      </dsp:nvSpPr>
      <dsp:spPr>
        <a:xfrm>
          <a:off x="1764159" y="409492"/>
          <a:ext cx="4599681" cy="4599681"/>
        </a:xfrm>
        <a:prstGeom prst="blockArc">
          <a:avLst>
            <a:gd name="adj1" fmla="val 20520000"/>
            <a:gd name="adj2" fmla="val 1080000"/>
            <a:gd name="adj3" fmla="val 2757"/>
          </a:avLst>
        </a:prstGeom>
        <a:gradFill rotWithShape="0">
          <a:gsLst>
            <a:gs pos="0">
              <a:schemeClr val="accent4">
                <a:hueOff val="-380948"/>
                <a:satOff val="3227"/>
                <a:lumOff val="-1394"/>
                <a:alphaOff val="0"/>
                <a:tint val="98000"/>
                <a:lumMod val="114000"/>
              </a:schemeClr>
            </a:gs>
            <a:gs pos="100000">
              <a:schemeClr val="accent4">
                <a:hueOff val="-380948"/>
                <a:satOff val="3227"/>
                <a:lumOff val="-139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6DF82B9-D4F3-45FF-8099-58A5FC45BC77}">
      <dsp:nvSpPr>
        <dsp:cNvPr id="0" name=""/>
        <dsp:cNvSpPr/>
      </dsp:nvSpPr>
      <dsp:spPr>
        <a:xfrm>
          <a:off x="1764159" y="409492"/>
          <a:ext cx="4599681" cy="4599681"/>
        </a:xfrm>
        <a:prstGeom prst="blockArc">
          <a:avLst>
            <a:gd name="adj1" fmla="val 18360000"/>
            <a:gd name="adj2" fmla="val 20520000"/>
            <a:gd name="adj3" fmla="val 2757"/>
          </a:avLst>
        </a:prstGeom>
        <a:gradFill rotWithShape="0">
          <a:gsLst>
            <a:gs pos="0">
              <a:schemeClr val="accent4">
                <a:hueOff val="-190474"/>
                <a:satOff val="1613"/>
                <a:lumOff val="-697"/>
                <a:alphaOff val="0"/>
                <a:tint val="98000"/>
                <a:lumMod val="114000"/>
              </a:schemeClr>
            </a:gs>
            <a:gs pos="100000">
              <a:schemeClr val="accent4">
                <a:hueOff val="-190474"/>
                <a:satOff val="1613"/>
                <a:lumOff val="-69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61FFC1-EA16-4061-B5F8-CDF1E4A79B03}">
      <dsp:nvSpPr>
        <dsp:cNvPr id="0" name=""/>
        <dsp:cNvSpPr/>
      </dsp:nvSpPr>
      <dsp:spPr>
        <a:xfrm>
          <a:off x="1764159" y="409492"/>
          <a:ext cx="4599681" cy="4599681"/>
        </a:xfrm>
        <a:prstGeom prst="blockArc">
          <a:avLst>
            <a:gd name="adj1" fmla="val 16200000"/>
            <a:gd name="adj2" fmla="val 18360000"/>
            <a:gd name="adj3" fmla="val 2757"/>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B49FE3-C2C2-4CDE-BC94-2DE282912449}">
      <dsp:nvSpPr>
        <dsp:cNvPr id="0" name=""/>
        <dsp:cNvSpPr/>
      </dsp:nvSpPr>
      <dsp:spPr>
        <a:xfrm>
          <a:off x="3434953" y="2080286"/>
          <a:ext cx="1258093" cy="1258093"/>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HK" sz="1400" b="1" kern="1200" dirty="0"/>
            <a:t>10 Trends of the Extreme Future</a:t>
          </a:r>
          <a:endParaRPr lang="zh-HK" altLang="en-US" sz="1400" b="1" kern="1200" dirty="0"/>
        </a:p>
      </dsp:txBody>
      <dsp:txXfrm>
        <a:off x="3619196" y="2264529"/>
        <a:ext cx="889607" cy="889607"/>
      </dsp:txXfrm>
    </dsp:sp>
    <dsp:sp modelId="{1BA37860-D1F4-4BA4-A4E0-E4DF72428E92}">
      <dsp:nvSpPr>
        <dsp:cNvPr id="0" name=""/>
        <dsp:cNvSpPr/>
      </dsp:nvSpPr>
      <dsp:spPr>
        <a:xfrm>
          <a:off x="3623667" y="864"/>
          <a:ext cx="880665" cy="880665"/>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Weird Science </a:t>
          </a:r>
          <a:endParaRPr lang="zh-HK" altLang="en-US" sz="900" b="1" kern="1200" dirty="0"/>
        </a:p>
      </dsp:txBody>
      <dsp:txXfrm>
        <a:off x="3752637" y="129834"/>
        <a:ext cx="622725" cy="622725"/>
      </dsp:txXfrm>
    </dsp:sp>
    <dsp:sp modelId="{B4785CBD-DE1A-4854-8468-7CFC2C2E05AA}">
      <dsp:nvSpPr>
        <dsp:cNvPr id="0" name=""/>
        <dsp:cNvSpPr/>
      </dsp:nvSpPr>
      <dsp:spPr>
        <a:xfrm>
          <a:off x="4956844" y="434039"/>
          <a:ext cx="880665" cy="880665"/>
        </a:xfrm>
        <a:prstGeom prst="ellipse">
          <a:avLst/>
        </a:prstGeom>
        <a:gradFill rotWithShape="0">
          <a:gsLst>
            <a:gs pos="0">
              <a:schemeClr val="accent4">
                <a:hueOff val="-190474"/>
                <a:satOff val="1613"/>
                <a:lumOff val="-697"/>
                <a:alphaOff val="0"/>
                <a:tint val="98000"/>
                <a:lumMod val="114000"/>
              </a:schemeClr>
            </a:gs>
            <a:gs pos="100000">
              <a:schemeClr val="accent4">
                <a:hueOff val="-190474"/>
                <a:satOff val="1613"/>
                <a:lumOff val="-69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Future of Individual </a:t>
          </a:r>
          <a:endParaRPr lang="zh-HK" altLang="en-US" sz="900" b="1" kern="1200" dirty="0"/>
        </a:p>
      </dsp:txBody>
      <dsp:txXfrm>
        <a:off x="5085814" y="563009"/>
        <a:ext cx="622725" cy="622725"/>
      </dsp:txXfrm>
    </dsp:sp>
    <dsp:sp modelId="{8CB26A30-B135-4A1B-BB65-C476DAD3874C}">
      <dsp:nvSpPr>
        <dsp:cNvPr id="0" name=""/>
        <dsp:cNvSpPr/>
      </dsp:nvSpPr>
      <dsp:spPr>
        <a:xfrm>
          <a:off x="5780793" y="1568107"/>
          <a:ext cx="880665" cy="880665"/>
        </a:xfrm>
        <a:prstGeom prst="ellipse">
          <a:avLst/>
        </a:prstGeom>
        <a:gradFill rotWithShape="0">
          <a:gsLst>
            <a:gs pos="0">
              <a:schemeClr val="accent4">
                <a:hueOff val="-380948"/>
                <a:satOff val="3227"/>
                <a:lumOff val="-1394"/>
                <a:alphaOff val="0"/>
                <a:tint val="98000"/>
                <a:lumMod val="114000"/>
              </a:schemeClr>
            </a:gs>
            <a:gs pos="100000">
              <a:schemeClr val="accent4">
                <a:hueOff val="-380948"/>
                <a:satOff val="3227"/>
                <a:lumOff val="-139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Innovative Economy</a:t>
          </a:r>
          <a:endParaRPr lang="zh-HK" altLang="en-US" sz="900" b="1" kern="1200" dirty="0"/>
        </a:p>
      </dsp:txBody>
      <dsp:txXfrm>
        <a:off x="5909763" y="1697077"/>
        <a:ext cx="622725" cy="622725"/>
      </dsp:txXfrm>
    </dsp:sp>
    <dsp:sp modelId="{29B3B895-D9A3-43CE-A7EC-0623655D393A}">
      <dsp:nvSpPr>
        <dsp:cNvPr id="0" name=""/>
        <dsp:cNvSpPr/>
      </dsp:nvSpPr>
      <dsp:spPr>
        <a:xfrm>
          <a:off x="5780793" y="2969893"/>
          <a:ext cx="880665" cy="880665"/>
        </a:xfrm>
        <a:prstGeom prst="ellipse">
          <a:avLst/>
        </a:prstGeom>
        <a:gradFill rotWithShape="0">
          <a:gsLst>
            <a:gs pos="0">
              <a:schemeClr val="accent4">
                <a:hueOff val="-571422"/>
                <a:satOff val="4840"/>
                <a:lumOff val="-2091"/>
                <a:alphaOff val="0"/>
                <a:tint val="98000"/>
                <a:lumMod val="114000"/>
              </a:schemeClr>
            </a:gs>
            <a:gs pos="100000">
              <a:schemeClr val="accent4">
                <a:hueOff val="-571422"/>
                <a:satOff val="4840"/>
                <a:lumOff val="-2091"/>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a:t>Next </a:t>
          </a:r>
          <a:r>
            <a:rPr lang="en-US" altLang="zh-HK" sz="900" b="1" kern="1200" dirty="0"/>
            <a:t>Work Force </a:t>
          </a:r>
          <a:endParaRPr lang="zh-HK" altLang="en-US" sz="900" b="1" kern="1200" dirty="0"/>
        </a:p>
      </dsp:txBody>
      <dsp:txXfrm>
        <a:off x="5909763" y="3098863"/>
        <a:ext cx="622725" cy="622725"/>
      </dsp:txXfrm>
    </dsp:sp>
    <dsp:sp modelId="{81ECCB1F-1BAA-4D77-A66E-3129BA830485}">
      <dsp:nvSpPr>
        <dsp:cNvPr id="0" name=""/>
        <dsp:cNvSpPr/>
      </dsp:nvSpPr>
      <dsp:spPr>
        <a:xfrm>
          <a:off x="4956844" y="4103961"/>
          <a:ext cx="880665" cy="880665"/>
        </a:xfrm>
        <a:prstGeom prst="ellipse">
          <a:avLst/>
        </a:prstGeom>
        <a:gradFill rotWithShape="0">
          <a:gsLst>
            <a:gs pos="0">
              <a:schemeClr val="accent4">
                <a:hueOff val="-761896"/>
                <a:satOff val="6453"/>
                <a:lumOff val="-2788"/>
                <a:alphaOff val="0"/>
                <a:tint val="98000"/>
                <a:lumMod val="114000"/>
              </a:schemeClr>
            </a:gs>
            <a:gs pos="100000">
              <a:schemeClr val="accent4">
                <a:hueOff val="-761896"/>
                <a:satOff val="6453"/>
                <a:lumOff val="-2788"/>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Securing the Future</a:t>
          </a:r>
          <a:endParaRPr lang="zh-HK" altLang="en-US" sz="900" b="1" kern="1200" dirty="0"/>
        </a:p>
      </dsp:txBody>
      <dsp:txXfrm>
        <a:off x="5085814" y="4232931"/>
        <a:ext cx="622725" cy="622725"/>
      </dsp:txXfrm>
    </dsp:sp>
    <dsp:sp modelId="{36ECDDAB-09DD-4D89-BE0D-DDE8DC3667F9}">
      <dsp:nvSpPr>
        <dsp:cNvPr id="0" name=""/>
        <dsp:cNvSpPr/>
      </dsp:nvSpPr>
      <dsp:spPr>
        <a:xfrm>
          <a:off x="3623667" y="4537137"/>
          <a:ext cx="880665" cy="880665"/>
        </a:xfrm>
        <a:prstGeom prst="ellipse">
          <a:avLst/>
        </a:prstGeom>
        <a:gradFill rotWithShape="0">
          <a:gsLst>
            <a:gs pos="0">
              <a:schemeClr val="accent4">
                <a:hueOff val="-952370"/>
                <a:satOff val="8067"/>
                <a:lumOff val="-3486"/>
                <a:alphaOff val="0"/>
                <a:tint val="98000"/>
                <a:lumMod val="114000"/>
              </a:schemeClr>
            </a:gs>
            <a:gs pos="100000">
              <a:schemeClr val="accent4">
                <a:hueOff val="-952370"/>
                <a:satOff val="8067"/>
                <a:lumOff val="-3486"/>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US China Future </a:t>
          </a:r>
          <a:endParaRPr lang="zh-HK" altLang="en-US" sz="900" b="1" kern="1200" dirty="0"/>
        </a:p>
      </dsp:txBody>
      <dsp:txXfrm>
        <a:off x="3752637" y="4666107"/>
        <a:ext cx="622725" cy="622725"/>
      </dsp:txXfrm>
    </dsp:sp>
    <dsp:sp modelId="{9D18679D-B016-41EA-AB2B-54F541721FBE}">
      <dsp:nvSpPr>
        <dsp:cNvPr id="0" name=""/>
        <dsp:cNvSpPr/>
      </dsp:nvSpPr>
      <dsp:spPr>
        <a:xfrm>
          <a:off x="2290489" y="4103961"/>
          <a:ext cx="880665" cy="880665"/>
        </a:xfrm>
        <a:prstGeom prst="ellipse">
          <a:avLst/>
        </a:prstGeom>
        <a:gradFill rotWithShape="0">
          <a:gsLst>
            <a:gs pos="0">
              <a:schemeClr val="accent4">
                <a:hueOff val="-1142844"/>
                <a:satOff val="9680"/>
                <a:lumOff val="-4183"/>
                <a:alphaOff val="0"/>
                <a:tint val="98000"/>
                <a:lumMod val="114000"/>
              </a:schemeClr>
            </a:gs>
            <a:gs pos="100000">
              <a:schemeClr val="accent4">
                <a:hueOff val="-1142844"/>
                <a:satOff val="9680"/>
                <a:lumOff val="-418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Globalization</a:t>
          </a:r>
          <a:endParaRPr lang="zh-HK" altLang="en-US" sz="900" b="1" kern="1200" dirty="0"/>
        </a:p>
      </dsp:txBody>
      <dsp:txXfrm>
        <a:off x="2419459" y="4232931"/>
        <a:ext cx="622725" cy="622725"/>
      </dsp:txXfrm>
    </dsp:sp>
    <dsp:sp modelId="{0110701F-4A53-4EE0-A887-1BEE7F81CC71}">
      <dsp:nvSpPr>
        <dsp:cNvPr id="0" name=""/>
        <dsp:cNvSpPr/>
      </dsp:nvSpPr>
      <dsp:spPr>
        <a:xfrm>
          <a:off x="1466541" y="2969893"/>
          <a:ext cx="880665" cy="880665"/>
        </a:xfrm>
        <a:prstGeom prst="ellipse">
          <a:avLst/>
        </a:prstGeom>
        <a:gradFill rotWithShape="0">
          <a:gsLst>
            <a:gs pos="0">
              <a:schemeClr val="accent4">
                <a:hueOff val="-1333318"/>
                <a:satOff val="11293"/>
                <a:lumOff val="-4880"/>
                <a:alphaOff val="0"/>
                <a:tint val="98000"/>
                <a:lumMod val="114000"/>
              </a:schemeClr>
            </a:gs>
            <a:gs pos="100000">
              <a:schemeClr val="accent4">
                <a:hueOff val="-1333318"/>
                <a:satOff val="11293"/>
                <a:lumOff val="-488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Fueling the Future</a:t>
          </a:r>
          <a:endParaRPr lang="zh-HK" altLang="en-US" sz="900" b="1" kern="1200" dirty="0"/>
        </a:p>
      </dsp:txBody>
      <dsp:txXfrm>
        <a:off x="1595511" y="3098863"/>
        <a:ext cx="622725" cy="622725"/>
      </dsp:txXfrm>
    </dsp:sp>
    <dsp:sp modelId="{E2F40B32-714F-4018-959A-346E032C2400}">
      <dsp:nvSpPr>
        <dsp:cNvPr id="0" name=""/>
        <dsp:cNvSpPr/>
      </dsp:nvSpPr>
      <dsp:spPr>
        <a:xfrm>
          <a:off x="1466541" y="1568107"/>
          <a:ext cx="880665" cy="880665"/>
        </a:xfrm>
        <a:prstGeom prst="ellipse">
          <a:avLst/>
        </a:prstGeom>
        <a:gradFill rotWithShape="0">
          <a:gsLst>
            <a:gs pos="0">
              <a:schemeClr val="accent4">
                <a:hueOff val="-1523792"/>
                <a:satOff val="12907"/>
                <a:lumOff val="-5577"/>
                <a:alphaOff val="0"/>
                <a:tint val="98000"/>
                <a:lumMod val="114000"/>
              </a:schemeClr>
            </a:gs>
            <a:gs pos="100000">
              <a:schemeClr val="accent4">
                <a:hueOff val="-1523792"/>
                <a:satOff val="12907"/>
                <a:lumOff val="-5577"/>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Longevity Medicine </a:t>
          </a:r>
          <a:endParaRPr lang="zh-HK" altLang="en-US" sz="900" b="1" kern="1200" dirty="0"/>
        </a:p>
      </dsp:txBody>
      <dsp:txXfrm>
        <a:off x="1595511" y="1697077"/>
        <a:ext cx="622725" cy="622725"/>
      </dsp:txXfrm>
    </dsp:sp>
    <dsp:sp modelId="{601F93D8-CB06-4638-88D0-73E5A5D1DB3E}">
      <dsp:nvSpPr>
        <dsp:cNvPr id="0" name=""/>
        <dsp:cNvSpPr/>
      </dsp:nvSpPr>
      <dsp:spPr>
        <a:xfrm>
          <a:off x="2290489" y="434039"/>
          <a:ext cx="880665" cy="880665"/>
        </a:xfrm>
        <a:prstGeom prst="ellipse">
          <a:avLst/>
        </a:prstGeom>
        <a:gradFill rotWithShape="0">
          <a:gsLst>
            <a:gs pos="0">
              <a:schemeClr val="accent4">
                <a:hueOff val="-1714266"/>
                <a:satOff val="14520"/>
                <a:lumOff val="-6274"/>
                <a:alphaOff val="0"/>
                <a:tint val="98000"/>
                <a:lumMod val="114000"/>
              </a:schemeClr>
            </a:gs>
            <a:gs pos="100000">
              <a:schemeClr val="accent4">
                <a:hueOff val="-1714266"/>
                <a:satOff val="14520"/>
                <a:lumOff val="-627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900" b="1" kern="1200" dirty="0"/>
            <a:t>Climate Change</a:t>
          </a:r>
          <a:endParaRPr lang="zh-HK" altLang="en-US" sz="900" b="1" kern="1200" dirty="0"/>
        </a:p>
      </dsp:txBody>
      <dsp:txXfrm>
        <a:off x="2419459" y="563009"/>
        <a:ext cx="622725" cy="6227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chemeClr val="tx1"/>
              </a:solidFill>
              <a:latin typeface="Calibri" panose="020F0502020204030204" pitchFamily="34" charset="0"/>
              <a:ea typeface="文鼎中楷" panose="020B0609010101010101" pitchFamily="49" charset="-120"/>
              <a:cs typeface="Calibri" panose="020F0502020204030204" pitchFamily="34" charset="0"/>
            </a:rPr>
            <a:t>創新經濟 </a:t>
          </a:r>
          <a:r>
            <a:rPr lang="en-US" altLang="zh-TW" sz="1800" b="1" kern="1200" dirty="0">
              <a:solidFill>
                <a:schemeClr val="tx1"/>
              </a:solidFill>
              <a:latin typeface="Calibri" panose="020F0502020204030204" pitchFamily="34" charset="0"/>
              <a:ea typeface="文鼎中楷" panose="020B0609010101010101" pitchFamily="49" charset="-120"/>
              <a:cs typeface="Calibri" panose="020F0502020204030204" pitchFamily="34" charset="0"/>
            </a:rPr>
            <a:t>(</a:t>
          </a:r>
          <a:r>
            <a:rPr lang="en-HK" sz="1800" b="1" kern="1200" dirty="0">
              <a:solidFill>
                <a:schemeClr val="tx1"/>
              </a:solidFill>
              <a:latin typeface="Calibri" panose="020F0502020204030204" pitchFamily="34" charset="0"/>
              <a:ea typeface="文鼎中楷" panose="020B0609010101010101" pitchFamily="49" charset="-120"/>
              <a:cs typeface="Calibri" panose="020F0502020204030204" pitchFamily="34" charset="0"/>
            </a:rPr>
            <a:t>Innovation Economy)</a:t>
          </a:r>
          <a:endParaRPr lang="zh-HK" altLang="en-US" sz="1800" kern="1200" dirty="0">
            <a:solidFill>
              <a:schemeClr val="tx1"/>
            </a:solidFill>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zh-TW" altLang="en-US" sz="1300" kern="1200" dirty="0">
              <a:latin typeface="+mj-lt"/>
              <a:ea typeface="微軟正黑體" panose="020B0604030504040204" pitchFamily="34" charset="-120"/>
            </a:rPr>
            <a:t>創新始於科技行業，並迅速融入其他經濟領域。 隨著科技的進步，豐富的知識庫和全球化的世界，企業將缺乏效率的設施加以現代化後，便能夠更有效地創造</a:t>
          </a:r>
          <a:r>
            <a:rPr lang="zh-TW" altLang="en-US" sz="1300" kern="1200" dirty="0">
              <a:solidFill>
                <a:srgbClr val="FFFF00"/>
              </a:solidFill>
              <a:latin typeface="+mj-lt"/>
              <a:ea typeface="微軟正黑體" panose="020B0604030504040204" pitchFamily="34" charset="-120"/>
            </a:rPr>
            <a:t>改善人們生活</a:t>
          </a:r>
          <a:r>
            <a:rPr lang="zh-TW" altLang="en-US" sz="1300" kern="1200" dirty="0">
              <a:latin typeface="+mj-lt"/>
              <a:ea typeface="微軟正黑體" panose="020B0604030504040204" pitchFamily="34" charset="-120"/>
            </a:rPr>
            <a:t>的產品和服務。</a:t>
          </a:r>
          <a:endParaRPr lang="zh-HK" altLang="en-US" sz="1300" kern="1200" dirty="0">
            <a:latin typeface="+mj-lt"/>
            <a:ea typeface="微軟正黑體" panose="020B0604030504040204" pitchFamily="34" charset="-120"/>
          </a:endParaRPr>
        </a:p>
        <a:p>
          <a:pPr marL="0" lvl="0" indent="0" algn="l" defTabSz="577850">
            <a:lnSpc>
              <a:spcPct val="90000"/>
            </a:lnSpc>
            <a:spcBef>
              <a:spcPct val="0"/>
            </a:spcBef>
            <a:spcAft>
              <a:spcPct val="35000"/>
            </a:spcAft>
            <a:buNone/>
          </a:pPr>
          <a:r>
            <a:rPr lang="en-HK" altLang="zh-TW" sz="1300" kern="1200" dirty="0">
              <a:solidFill>
                <a:srgbClr val="FFFF00"/>
              </a:solidFill>
              <a:latin typeface="+mj-lt"/>
              <a:ea typeface="微軟正黑體" panose="020B0604030504040204" pitchFamily="34" charset="-120"/>
            </a:rPr>
            <a:t>Sample: </a:t>
          </a:r>
          <a:r>
            <a:rPr lang="zh-TW" altLang="en-US" sz="1300" kern="1200" dirty="0">
              <a:latin typeface="+mj-lt"/>
              <a:ea typeface="微軟正黑體" panose="020B0604030504040204" pitchFamily="34" charset="-120"/>
            </a:rPr>
            <a:t>金融科技</a:t>
          </a:r>
          <a:r>
            <a:rPr lang="en-US" altLang="zh-TW" sz="1300" kern="1200" dirty="0">
              <a:latin typeface="+mj-lt"/>
              <a:ea typeface="微軟正黑體" panose="020B0604030504040204" pitchFamily="34" charset="-120"/>
            </a:rPr>
            <a:t>(</a:t>
          </a:r>
          <a:r>
            <a:rPr lang="en-HK" sz="1300" kern="1200" dirty="0">
              <a:latin typeface="+mj-lt"/>
              <a:ea typeface="微軟正黑體" panose="020B0604030504040204" pitchFamily="34" charset="-120"/>
            </a:rPr>
            <a:t>Financial Technology, Fintech) ，</a:t>
          </a:r>
          <a:r>
            <a:rPr lang="zh-TW" altLang="en-US" sz="1300" kern="1200" dirty="0">
              <a:latin typeface="+mj-lt"/>
              <a:ea typeface="微軟正黑體" panose="020B0604030504040204" pitchFamily="34" charset="-120"/>
            </a:rPr>
            <a:t>加密貨幣</a:t>
          </a:r>
          <a:r>
            <a:rPr lang="en-US" altLang="zh-TW" sz="1300" kern="1200" dirty="0">
              <a:latin typeface="+mj-lt"/>
              <a:ea typeface="微軟正黑體" panose="020B0604030504040204" pitchFamily="34" charset="-120"/>
            </a:rPr>
            <a:t>(</a:t>
          </a:r>
          <a:r>
            <a:rPr lang="en-HK" sz="1300" kern="1200" dirty="0">
              <a:latin typeface="+mj-lt"/>
              <a:ea typeface="微軟正黑體" panose="020B0604030504040204" pitchFamily="34" charset="-120"/>
            </a:rPr>
            <a:t>Crypto-currency)、</a:t>
          </a:r>
          <a:r>
            <a:rPr lang="zh-TW" altLang="en-US" sz="1300" kern="1200" dirty="0">
              <a:latin typeface="+mj-lt"/>
              <a:ea typeface="微軟正黑體" panose="020B0604030504040204" pitchFamily="34" charset="-120"/>
            </a:rPr>
            <a:t>虛擬銀行</a:t>
          </a:r>
          <a:r>
            <a:rPr lang="en-US" altLang="zh-TW" sz="1300" kern="1200" dirty="0">
              <a:latin typeface="+mj-lt"/>
              <a:ea typeface="微軟正黑體" panose="020B0604030504040204" pitchFamily="34" charset="-120"/>
            </a:rPr>
            <a:t>(</a:t>
          </a:r>
          <a:r>
            <a:rPr lang="en-HK" sz="1300" kern="1200" dirty="0">
              <a:latin typeface="+mj-lt"/>
              <a:ea typeface="微軟正黑體" panose="020B0604030504040204" pitchFamily="34" charset="-120"/>
            </a:rPr>
            <a:t>Virtual Bank)、</a:t>
          </a:r>
          <a:r>
            <a:rPr lang="zh-TW" altLang="en-US" sz="1300" kern="1200" dirty="0">
              <a:latin typeface="+mj-lt"/>
              <a:ea typeface="微軟正黑體" panose="020B0604030504040204" pitchFamily="34" charset="-120"/>
            </a:rPr>
            <a:t>大數據、眾籌集資、區塊鏈</a:t>
          </a:r>
          <a:r>
            <a:rPr lang="en-US" altLang="zh-TW" sz="1300" kern="1200" dirty="0">
              <a:latin typeface="+mj-lt"/>
              <a:ea typeface="微軟正黑體" panose="020B0604030504040204" pitchFamily="34" charset="-120"/>
            </a:rPr>
            <a:t>(</a:t>
          </a:r>
          <a:r>
            <a:rPr lang="en-HK" sz="1300" kern="1200" dirty="0" err="1">
              <a:latin typeface="+mj-lt"/>
              <a:ea typeface="微軟正黑體" panose="020B0604030504040204" pitchFamily="34" charset="-120"/>
            </a:rPr>
            <a:t>Blockchain</a:t>
          </a:r>
          <a:r>
            <a:rPr lang="en-HK" sz="1300" kern="1200" dirty="0">
              <a:latin typeface="+mj-lt"/>
              <a:ea typeface="微軟正黑體" panose="020B0604030504040204" pitchFamily="34" charset="-120"/>
            </a:rPr>
            <a:t>)</a:t>
          </a:r>
          <a:r>
            <a:rPr lang="zh-TW" altLang="en-US" sz="1300" kern="1200" dirty="0">
              <a:latin typeface="+mj-lt"/>
              <a:ea typeface="微軟正黑體" panose="020B0604030504040204" pitchFamily="34" charset="-120"/>
            </a:rPr>
            <a:t>等。</a:t>
          </a:r>
          <a:endParaRPr lang="en-HK" sz="1300" kern="1200" dirty="0">
            <a:latin typeface="+mj-lt"/>
            <a:ea typeface="微軟正黑體" panose="020B0604030504040204" pitchFamily="34" charset="-120"/>
          </a:endParaRPr>
        </a:p>
      </dsp:txBody>
      <dsp:txXfrm>
        <a:off x="5429504" y="1133689"/>
        <a:ext cx="2300224" cy="35802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chemeClr val="tx1"/>
              </a:solidFill>
              <a:latin typeface="Calibri" panose="020F0502020204030204" pitchFamily="34" charset="0"/>
              <a:ea typeface="文鼎中楷" panose="020B0609010101010101" pitchFamily="49" charset="-120"/>
              <a:cs typeface="Calibri" panose="020F0502020204030204" pitchFamily="34" charset="0"/>
            </a:rPr>
            <a:t>極端科學 </a:t>
          </a:r>
          <a:r>
            <a:rPr lang="en-US" altLang="zh-TW" sz="1800" b="1" kern="1200" dirty="0">
              <a:solidFill>
                <a:schemeClr val="tx1"/>
              </a:solidFill>
              <a:latin typeface="Calibri" panose="020F0502020204030204" pitchFamily="34" charset="0"/>
              <a:ea typeface="文鼎中楷" panose="020B0609010101010101" pitchFamily="49" charset="-120"/>
              <a:cs typeface="Calibri" panose="020F0502020204030204" pitchFamily="34" charset="0"/>
            </a:rPr>
            <a:t>(</a:t>
          </a:r>
          <a:r>
            <a:rPr lang="en-HK" sz="1800" b="1" kern="1200" dirty="0">
              <a:solidFill>
                <a:schemeClr val="tx1"/>
              </a:solidFill>
              <a:latin typeface="Calibri" panose="020F0502020204030204" pitchFamily="34" charset="0"/>
              <a:ea typeface="文鼎中楷" panose="020B0609010101010101" pitchFamily="49" charset="-120"/>
              <a:cs typeface="Calibri" panose="020F0502020204030204" pitchFamily="34" charset="0"/>
            </a:rPr>
            <a:t>Weird Science)</a:t>
          </a:r>
          <a:endParaRPr lang="zh-HK" altLang="en-US" sz="1800" kern="1200" dirty="0">
            <a:solidFill>
              <a:schemeClr val="tx1"/>
            </a:solidFill>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altLang="zh-TW" sz="1300" kern="1200" dirty="0">
              <a:solidFill>
                <a:srgbClr val="FFFF00"/>
              </a:solidFill>
              <a:latin typeface="微軟正黑體" panose="020B0604030504040204" pitchFamily="34" charset="-120"/>
              <a:ea typeface="微軟正黑體" panose="020B0604030504040204" pitchFamily="34" charset="-120"/>
            </a:rPr>
            <a:t>3D</a:t>
          </a:r>
          <a:r>
            <a:rPr lang="zh-TW" altLang="en-US" sz="1300" kern="1200" dirty="0">
              <a:solidFill>
                <a:srgbClr val="FFFF00"/>
              </a:solidFill>
              <a:latin typeface="微軟正黑體" panose="020B0604030504040204" pitchFamily="34" charset="-120"/>
              <a:ea typeface="微軟正黑體" panose="020B0604030504040204" pitchFamily="34" charset="-120"/>
            </a:rPr>
            <a:t>印刷</a:t>
          </a:r>
          <a:r>
            <a:rPr lang="zh-TW" altLang="en-US" sz="1300" kern="1200" dirty="0">
              <a:latin typeface="微軟正黑體" panose="020B0604030504040204" pitchFamily="34" charset="-120"/>
              <a:ea typeface="微軟正黑體" panose="020B0604030504040204" pitchFamily="34" charset="-120"/>
            </a:rPr>
            <a:t>的發明，它縮短了工業的模組制作時間和準確度，更能優化至進軍醫療的領域，如準確複製義肢，使病人易於適應，縮短康復時間。</a:t>
          </a:r>
          <a:endParaRPr lang="zh-HK" altLang="en-US"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J Whitacre</a:t>
          </a:r>
          <a:r>
            <a:rPr lang="zh-TW" altLang="en-US" sz="1300" kern="1200" dirty="0">
              <a:latin typeface="微軟正黑體" panose="020B0604030504040204" pitchFamily="34" charset="-120"/>
              <a:ea typeface="微軟正黑體" panose="020B0604030504040204" pitchFamily="34" charset="-120"/>
            </a:rPr>
            <a:t>教授發明的</a:t>
          </a:r>
          <a:r>
            <a:rPr lang="zh-TW" altLang="en-US" sz="1300" kern="1200" dirty="0">
              <a:solidFill>
                <a:srgbClr val="FFFF00"/>
              </a:solidFill>
              <a:latin typeface="微軟正黑體" panose="020B0604030504040204" pitchFamily="34" charset="-120"/>
              <a:ea typeface="微軟正黑體" panose="020B0604030504040204" pitchFamily="34" charset="-120"/>
            </a:rPr>
            <a:t>鹽水電池</a:t>
          </a:r>
          <a:r>
            <a:rPr lang="zh-TW" altLang="en-US" sz="1300" kern="1200" dirty="0">
              <a:latin typeface="微軟正黑體" panose="020B0604030504040204" pitchFamily="34" charset="-120"/>
              <a:ea typeface="微軟正黑體" panose="020B0604030504040204" pitchFamily="34" charset="-120"/>
            </a:rPr>
            <a:t>進一步突破，它無毒、不易燃燒、價錢平、供應足，甚至可循環再用，如能進一步延長電池儲存的時間，相信可解決全球能源需求不足的問題。 </a:t>
          </a:r>
          <a:r>
            <a:rPr lang="en-US" altLang="zh-TW" sz="1300" kern="1200" dirty="0">
              <a:latin typeface="微軟正黑體" panose="020B0604030504040204" pitchFamily="34" charset="-120"/>
              <a:ea typeface="微軟正黑體" panose="020B0604030504040204" pitchFamily="34" charset="-120"/>
            </a:rPr>
            <a:t>(</a:t>
          </a:r>
          <a:r>
            <a:rPr lang="en-US" altLang="zh-TW" sz="1300" kern="1200" dirty="0" err="1">
              <a:latin typeface="微軟正黑體" panose="020B0604030504040204" pitchFamily="34" charset="-120"/>
              <a:ea typeface="微軟正黑體" panose="020B0604030504040204" pitchFamily="34" charset="-120"/>
            </a:rPr>
            <a:t>LDSreliance</a:t>
          </a:r>
          <a:r>
            <a:rPr lang="en-US" altLang="zh-TW" sz="1300" kern="1200" dirty="0">
              <a:latin typeface="微軟正黑體" panose="020B0604030504040204" pitchFamily="34" charset="-120"/>
              <a:ea typeface="微軟正黑體" panose="020B0604030504040204" pitchFamily="34" charset="-120"/>
            </a:rPr>
            <a:t>, 2018)</a:t>
          </a:r>
        </a:p>
        <a:p>
          <a:pPr marL="0" lvl="0" indent="0" algn="l" defTabSz="577850">
            <a:lnSpc>
              <a:spcPct val="90000"/>
            </a:lnSpc>
            <a:spcBef>
              <a:spcPct val="0"/>
            </a:spcBef>
            <a:spcAft>
              <a:spcPct val="35000"/>
            </a:spcAft>
            <a:buNone/>
          </a:pPr>
          <a:r>
            <a:rPr lang="zh-TW" altLang="en-US" sz="1300" kern="1200" dirty="0">
              <a:solidFill>
                <a:srgbClr val="FFFF00"/>
              </a:solidFill>
              <a:latin typeface="微軟正黑體" panose="020B0604030504040204" pitchFamily="34" charset="-120"/>
              <a:ea typeface="微軟正黑體" panose="020B0604030504040204" pitchFamily="34" charset="-120"/>
            </a:rPr>
            <a:t>液態蛋、植物肉。</a:t>
          </a:r>
          <a:endParaRPr lang="en-HK" sz="1300" kern="1200" dirty="0">
            <a:solidFill>
              <a:srgbClr val="FFFF00"/>
            </a:solidFill>
            <a:latin typeface="微軟正黑體" panose="020B0604030504040204" pitchFamily="34" charset="-120"/>
            <a:ea typeface="微軟正黑體" panose="020B0604030504040204" pitchFamily="34" charset="-120"/>
          </a:endParaRPr>
        </a:p>
      </dsp:txBody>
      <dsp:txXfrm>
        <a:off x="5429504" y="1133689"/>
        <a:ext cx="2300224" cy="3580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TW" altLang="en-US" sz="1500" b="1" kern="1200" dirty="0">
              <a:solidFill>
                <a:schemeClr val="tx1"/>
              </a:solidFill>
              <a:latin typeface="+mj-lt"/>
              <a:ea typeface="微軟正黑體" panose="020B0604030504040204" pitchFamily="34" charset="-120"/>
            </a:rPr>
            <a:t>未來能源 </a:t>
          </a:r>
          <a:r>
            <a:rPr lang="en-US" altLang="zh-TW" sz="1500" b="1" kern="1200" dirty="0">
              <a:solidFill>
                <a:schemeClr val="tx1"/>
              </a:solidFill>
              <a:latin typeface="+mj-lt"/>
              <a:ea typeface="微軟正黑體" panose="020B0604030504040204" pitchFamily="34" charset="-120"/>
            </a:rPr>
            <a:t>(</a:t>
          </a:r>
          <a:r>
            <a:rPr lang="en-HK" sz="1500" b="1" kern="1200" dirty="0">
              <a:solidFill>
                <a:schemeClr val="tx1"/>
              </a:solidFill>
              <a:latin typeface="+mj-lt"/>
              <a:ea typeface="微軟正黑體" panose="020B0604030504040204" pitchFamily="34" charset="-120"/>
            </a:rPr>
            <a:t>Fuelling the Future)</a:t>
          </a:r>
          <a:endParaRPr lang="zh-HK" altLang="en-US" sz="1500" kern="1200" dirty="0">
            <a:solidFill>
              <a:schemeClr val="tx1"/>
            </a:solidFill>
            <a:latin typeface="+mj-lt"/>
            <a:ea typeface="微軟正黑體" panose="020B0604030504040204" pitchFamily="34" charset="-120"/>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zh-TW" altLang="en-US" sz="1300" kern="1200">
              <a:latin typeface="微軟正黑體" panose="020B0604030504040204" pitchFamily="34" charset="-120"/>
              <a:ea typeface="微軟正黑體" panose="020B0604030504040204" pitchFamily="34" charset="-120"/>
            </a:rPr>
            <a:t>輕銀、納米能源、核能、頁岩氣、太陽能等都是未來能源。</a:t>
          </a:r>
          <a:endParaRPr lang="zh-HK" altLang="en-US"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zh-TW" altLang="en-US" sz="1300" kern="1200">
              <a:latin typeface="微軟正黑體" panose="020B0604030504040204" pitchFamily="34" charset="-120"/>
              <a:ea typeface="微軟正黑體" panose="020B0604030504040204" pitchFamily="34" charset="-120"/>
            </a:rPr>
            <a:t>星展研究部列出未來全球能源發展的六大趨勢</a:t>
          </a:r>
          <a:r>
            <a:rPr lang="en-HK" altLang="zh-TW" sz="1300" kern="1200">
              <a:latin typeface="微軟正黑體" panose="020B0604030504040204" pitchFamily="34" charset="-120"/>
              <a:ea typeface="微軟正黑體" panose="020B0604030504040204" pitchFamily="34" charset="-120"/>
            </a:rPr>
            <a:t>: </a:t>
          </a:r>
          <a:endParaRPr lang="en-HK" altLang="zh-TW"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 </a:t>
          </a:r>
          <a:r>
            <a:rPr lang="zh-TW" altLang="en-US" sz="1300" kern="1200" dirty="0">
              <a:latin typeface="微軟正黑體" panose="020B0604030504040204" pitchFamily="34" charset="-120"/>
              <a:ea typeface="微軟正黑體" panose="020B0604030504040204" pitchFamily="34" charset="-120"/>
            </a:rPr>
            <a:t>天然氣在中國日益重要</a:t>
          </a:r>
          <a:endParaRPr lang="en-HK" altLang="zh-TW"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 </a:t>
          </a:r>
          <a:r>
            <a:rPr lang="zh-TW" altLang="en-US" sz="1300" kern="1200" dirty="0">
              <a:latin typeface="微軟正黑體" panose="020B0604030504040204" pitchFamily="34" charset="-120"/>
              <a:ea typeface="微軟正黑體" panose="020B0604030504040204" pitchFamily="34" charset="-120"/>
            </a:rPr>
            <a:t>中國增加使用再生能源</a:t>
          </a:r>
          <a:endParaRPr lang="en-HK" altLang="zh-TW"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 </a:t>
          </a:r>
          <a:r>
            <a:rPr lang="zh-TW" altLang="en-US" sz="1300" kern="1200" dirty="0">
              <a:latin typeface="微軟正黑體" panose="020B0604030504040204" pitchFamily="34" charset="-120"/>
              <a:ea typeface="微軟正黑體" panose="020B0604030504040204" pitchFamily="34" charset="-120"/>
            </a:rPr>
            <a:t>電動車輛衝擊石油需求</a:t>
          </a:r>
          <a:endParaRPr lang="en-HK" altLang="zh-TW"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 </a:t>
          </a:r>
          <a:r>
            <a:rPr lang="zh-TW" altLang="en-US" sz="1300" kern="1200" dirty="0">
              <a:latin typeface="微軟正黑體" panose="020B0604030504040204" pitchFamily="34" charset="-120"/>
              <a:ea typeface="微軟正黑體" panose="020B0604030504040204" pitchFamily="34" charset="-120"/>
            </a:rPr>
            <a:t>美國邁向能源淨出口國</a:t>
          </a:r>
          <a:endParaRPr lang="en-HK" altLang="zh-TW"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 </a:t>
          </a:r>
          <a:r>
            <a:rPr lang="zh-TW" altLang="en-US" sz="1300" kern="1200" dirty="0">
              <a:latin typeface="微軟正黑體" panose="020B0604030504040204" pitchFamily="34" charset="-120"/>
              <a:ea typeface="微軟正黑體" panose="020B0604030504040204" pitchFamily="34" charset="-120"/>
            </a:rPr>
            <a:t>亞洲燃煤使用尚未達高峰</a:t>
          </a:r>
          <a:endParaRPr lang="en-HK" altLang="zh-TW" sz="1300" kern="1200" dirty="0">
            <a:latin typeface="微軟正黑體" panose="020B0604030504040204" pitchFamily="34" charset="-120"/>
            <a:ea typeface="微軟正黑體" panose="020B0604030504040204" pitchFamily="34" charset="-120"/>
          </a:endParaRPr>
        </a:p>
        <a:p>
          <a:pPr marL="0" lvl="0" indent="0" algn="l" defTabSz="577850">
            <a:lnSpc>
              <a:spcPct val="90000"/>
            </a:lnSpc>
            <a:spcBef>
              <a:spcPct val="0"/>
            </a:spcBef>
            <a:spcAft>
              <a:spcPct val="35000"/>
            </a:spcAft>
            <a:buNone/>
          </a:pPr>
          <a:r>
            <a:rPr lang="en-US" altLang="zh-TW" sz="1300" kern="1200" dirty="0">
              <a:latin typeface="微軟正黑體" panose="020B0604030504040204" pitchFamily="34" charset="-120"/>
              <a:ea typeface="微軟正黑體" panose="020B0604030504040204" pitchFamily="34" charset="-120"/>
            </a:rPr>
            <a:t>- </a:t>
          </a:r>
          <a:r>
            <a:rPr lang="zh-TW" altLang="en-US" sz="1300" kern="1200" dirty="0">
              <a:latin typeface="微軟正黑體" panose="020B0604030504040204" pitchFamily="34" charset="-120"/>
              <a:ea typeface="微軟正黑體" panose="020B0604030504040204" pitchFamily="34" charset="-120"/>
            </a:rPr>
            <a:t>印度成為能源消費大國</a:t>
          </a:r>
          <a:r>
            <a:rPr lang="en-HK" altLang="zh-TW" sz="1300" kern="1200" dirty="0">
              <a:latin typeface="微軟正黑體" panose="020B0604030504040204" pitchFamily="34" charset="-120"/>
              <a:ea typeface="微軟正黑體" panose="020B0604030504040204" pitchFamily="34" charset="-120"/>
            </a:rPr>
            <a:t>(DBS.2018)</a:t>
          </a:r>
          <a:endParaRPr lang="en-HK" sz="1300" kern="1200" dirty="0">
            <a:latin typeface="微軟正黑體" panose="020B0604030504040204" pitchFamily="34" charset="-120"/>
            <a:ea typeface="微軟正黑體" panose="020B0604030504040204" pitchFamily="34" charset="-120"/>
          </a:endParaRPr>
        </a:p>
      </dsp:txBody>
      <dsp:txXfrm>
        <a:off x="5429504" y="1133689"/>
        <a:ext cx="2300224" cy="35802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HK" altLang="en-US" sz="1500" b="1" kern="1200" dirty="0">
              <a:solidFill>
                <a:schemeClr val="tx1"/>
              </a:solidFill>
              <a:latin typeface="+mj-lt"/>
              <a:ea typeface="微軟正黑體" panose="020B0604030504040204" pitchFamily="34" charset="-120"/>
            </a:rPr>
            <a:t>未來人力資源 </a:t>
          </a:r>
          <a:r>
            <a:rPr lang="en-US" altLang="en-US" sz="1500" b="1" kern="1200" dirty="0">
              <a:solidFill>
                <a:schemeClr val="tx1"/>
              </a:solidFill>
              <a:latin typeface="+mj-lt"/>
              <a:ea typeface="微軟正黑體" panose="020B0604030504040204" pitchFamily="34" charset="-120"/>
            </a:rPr>
            <a:t>(Next Work Force)</a:t>
          </a:r>
          <a:endParaRPr lang="zh-HK" altLang="en-US" sz="1500" kern="1200" dirty="0">
            <a:solidFill>
              <a:schemeClr val="tx1"/>
            </a:solidFill>
            <a:latin typeface="+mj-lt"/>
            <a:ea typeface="微軟正黑體" panose="020B0604030504040204" pitchFamily="34" charset="-120"/>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zh-HK" altLang="en-US" sz="1400" kern="1200" dirty="0">
              <a:latin typeface="微軟正黑體" panose="020B0604030504040204" pitchFamily="34" charset="-120"/>
              <a:ea typeface="微軟正黑體" panose="020B0604030504040204" pitchFamily="34" charset="-120"/>
            </a:rPr>
            <a:t>人工智能</a:t>
          </a:r>
          <a:r>
            <a:rPr lang="en-US" altLang="en-US" sz="1400" kern="1200" dirty="0">
              <a:latin typeface="微軟正黑體" panose="020B0604030504040204" pitchFamily="34" charset="-120"/>
              <a:ea typeface="微軟正黑體" panose="020B0604030504040204" pitchFamily="34" charset="-120"/>
            </a:rPr>
            <a:t>(Artificial intelligence) </a:t>
          </a:r>
          <a:r>
            <a:rPr lang="zh-HK" altLang="en-US" sz="1400" kern="1200" dirty="0">
              <a:latin typeface="微軟正黑體" panose="020B0604030504040204" pitchFamily="34" charset="-120"/>
              <a:ea typeface="微軟正黑體" panose="020B0604030504040204" pitchFamily="34" charset="-120"/>
            </a:rPr>
            <a:t>的出現，在藥物、科技、工程裝置方面提升了工作效率的同時減少了人手需求。</a:t>
          </a:r>
        </a:p>
        <a:p>
          <a:pPr marL="0" lvl="0" indent="0" algn="l"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女性的領導能力、智慧、甚至勞動力，開始在各國的軍事、政事，集團最高領導人中出現，不再像以往一樣皆是男性主導，女性的能力是未來的人力資源的生力軍。</a:t>
          </a:r>
          <a:endParaRPr lang="zh-HK" altLang="en-US" sz="1400" kern="1200" dirty="0">
            <a:latin typeface="微軟正黑體" panose="020B0604030504040204" pitchFamily="34" charset="-120"/>
            <a:ea typeface="微軟正黑體" panose="020B0604030504040204" pitchFamily="34" charset="-120"/>
          </a:endParaRPr>
        </a:p>
        <a:p>
          <a:pPr marL="0" lvl="0" indent="0" algn="l" defTabSz="622300">
            <a:lnSpc>
              <a:spcPct val="90000"/>
            </a:lnSpc>
            <a:spcBef>
              <a:spcPct val="0"/>
            </a:spcBef>
            <a:spcAft>
              <a:spcPct val="35000"/>
            </a:spcAft>
            <a:buNone/>
          </a:pPr>
          <a:endParaRPr lang="zh-HK" altLang="en-US" sz="1400" kern="1200" dirty="0">
            <a:latin typeface="微軟正黑體" panose="020B0604030504040204" pitchFamily="34" charset="-120"/>
            <a:ea typeface="微軟正黑體" panose="020B0604030504040204" pitchFamily="34" charset="-120"/>
          </a:endParaRPr>
        </a:p>
      </dsp:txBody>
      <dsp:txXfrm>
        <a:off x="5429504" y="1133689"/>
        <a:ext cx="2300224" cy="35802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8B8A7-E8D7-4A89-85DA-A61DBF67A734}">
      <dsp:nvSpPr>
        <dsp:cNvPr id="0" name=""/>
        <dsp:cNvSpPr/>
      </dsp:nvSpPr>
      <dsp:spPr>
        <a:xfrm>
          <a:off x="7934553" y="1133689"/>
          <a:ext cx="193446" cy="358028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E27A6-3235-41DE-B00B-1A8F8E7B06DA}">
      <dsp:nvSpPr>
        <dsp:cNvPr id="0" name=""/>
        <dsp:cNvSpPr/>
      </dsp:nvSpPr>
      <dsp:spPr>
        <a:xfrm>
          <a:off x="193446" y="1133689"/>
          <a:ext cx="5031232" cy="35802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6EBD-78AB-45F2-BA5E-B990644C6DB2}">
      <dsp:nvSpPr>
        <dsp:cNvPr id="0" name=""/>
        <dsp:cNvSpPr/>
      </dsp:nvSpPr>
      <dsp:spPr>
        <a:xfrm>
          <a:off x="0" y="704696"/>
          <a:ext cx="4837785" cy="338663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0A1A8-A2F2-4BA8-B5A7-37EF8E46B17E}">
      <dsp:nvSpPr>
        <dsp:cNvPr id="0" name=""/>
        <dsp:cNvSpPr/>
      </dsp:nvSpPr>
      <dsp:spPr>
        <a:xfrm>
          <a:off x="390144" y="4092532"/>
          <a:ext cx="4641088" cy="42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marL="0" lvl="0" indent="0" algn="l" defTabSz="666750">
            <a:lnSpc>
              <a:spcPct val="90000"/>
            </a:lnSpc>
            <a:spcBef>
              <a:spcPct val="0"/>
            </a:spcBef>
            <a:spcAft>
              <a:spcPct val="35000"/>
            </a:spcAft>
            <a:buNone/>
          </a:pPr>
          <a:r>
            <a:rPr lang="zh-HK" altLang="en-US" sz="1500" b="1" kern="1200" dirty="0">
              <a:solidFill>
                <a:schemeClr val="tx1"/>
              </a:solidFill>
              <a:latin typeface="+mj-lt"/>
              <a:ea typeface="微軟正黑體" panose="020B0604030504040204" pitchFamily="34" charset="-120"/>
            </a:rPr>
            <a:t>全球化 </a:t>
          </a:r>
          <a:r>
            <a:rPr lang="en-US" altLang="en-US" sz="1500" b="1" kern="1200" dirty="0">
              <a:solidFill>
                <a:schemeClr val="tx1"/>
              </a:solidFill>
              <a:latin typeface="+mj-lt"/>
              <a:ea typeface="微軟正黑體" panose="020B0604030504040204" pitchFamily="34" charset="-120"/>
            </a:rPr>
            <a:t>(Globalization)</a:t>
          </a:r>
          <a:endParaRPr lang="zh-HK" altLang="en-US" sz="1500" b="1" kern="1200" dirty="0">
            <a:solidFill>
              <a:schemeClr val="tx1"/>
            </a:solidFill>
            <a:latin typeface="+mj-lt"/>
            <a:ea typeface="微軟正黑體" panose="020B0604030504040204" pitchFamily="34" charset="-120"/>
          </a:endParaRPr>
        </a:p>
      </dsp:txBody>
      <dsp:txXfrm>
        <a:off x="390144" y="4092532"/>
        <a:ext cx="4641088" cy="424982"/>
      </dsp:txXfrm>
    </dsp:sp>
    <dsp:sp modelId="{C9F3FE79-8485-4E68-B468-5BC61BF8AF0F}">
      <dsp:nvSpPr>
        <dsp:cNvPr id="0" name=""/>
        <dsp:cNvSpPr/>
      </dsp:nvSpPr>
      <dsp:spPr>
        <a:xfrm>
          <a:off x="5429504" y="1133689"/>
          <a:ext cx="2300224" cy="35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rPr>
            <a:t>全球化的影響，早前國家主席習近平所提及的，一帶一路與及大灣區的路向，盼望資金、訊息、人才、產品暢通全球，打造人類前所未見的高質素的生活水準，但同時帶來</a:t>
          </a:r>
          <a:r>
            <a:rPr lang="zh-TW" altLang="en-US" sz="1100" kern="1200" dirty="0">
              <a:solidFill>
                <a:srgbClr val="FFFF00"/>
              </a:solidFill>
              <a:latin typeface="微軟正黑體" panose="020B0604030504040204" pitchFamily="34" charset="-120"/>
              <a:ea typeface="微軟正黑體" panose="020B0604030504040204" pitchFamily="34" charset="-120"/>
            </a:rPr>
            <a:t>文化與價值的衝突</a:t>
          </a:r>
          <a:r>
            <a:rPr lang="zh-TW" altLang="en-US" sz="1100" kern="1200" dirty="0">
              <a:latin typeface="微軟正黑體" panose="020B0604030504040204" pitchFamily="34" charset="-120"/>
              <a:ea typeface="微軟正黑體" panose="020B0604030504040204" pitchFamily="34" charset="-120"/>
            </a:rPr>
            <a:t>，因企業必需要接受全球其他同行的競爭，有競爭自然有進步。</a:t>
          </a:r>
          <a:endParaRPr lang="zh-HK" altLang="en-US" sz="1100" kern="1200" dirty="0">
            <a:latin typeface="微軟正黑體" panose="020B0604030504040204" pitchFamily="34" charset="-120"/>
            <a:ea typeface="微軟正黑體" panose="020B0604030504040204" pitchFamily="34" charset="-120"/>
          </a:endParaRPr>
        </a:p>
        <a:p>
          <a:pPr marL="0" lvl="0" indent="0" algn="l"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rPr>
            <a:t>股票市場一體化遙遙無期，但新產品的市場和中央結算系統正醞釀中，比如</a:t>
          </a:r>
          <a:r>
            <a:rPr lang="zh-TW" altLang="en-US" sz="1100" kern="1200" dirty="0">
              <a:solidFill>
                <a:srgbClr val="FFFF00"/>
              </a:solidFill>
              <a:latin typeface="微軟正黑體" panose="020B0604030504040204" pitchFamily="34" charset="-120"/>
              <a:ea typeface="微軟正黑體" panose="020B0604030504040204" pitchFamily="34" charset="-120"/>
            </a:rPr>
            <a:t>債券和可換股債券</a:t>
          </a:r>
          <a:r>
            <a:rPr lang="zh-TW" altLang="en-US" sz="1100" kern="1200" dirty="0">
              <a:latin typeface="微軟正黑體" panose="020B0604030504040204" pitchFamily="34" charset="-120"/>
              <a:ea typeface="微軟正黑體" panose="020B0604030504040204" pitchFamily="34" charset="-120"/>
            </a:rPr>
            <a:t>等被遺忘的金融產品，可能再受重視。</a:t>
          </a:r>
          <a:endParaRPr lang="en-HK" sz="1100" kern="1200" dirty="0">
            <a:latin typeface="微軟正黑體" panose="020B0604030504040204" pitchFamily="34" charset="-120"/>
            <a:ea typeface="微軟正黑體" panose="020B0604030504040204" pitchFamily="34" charset="-120"/>
          </a:endParaRPr>
        </a:p>
        <a:p>
          <a:pPr marL="0" lvl="0" indent="0" algn="l"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rPr>
            <a:t>。</a:t>
          </a:r>
          <a:endParaRPr lang="zh-HK" altLang="en-US" sz="1100" kern="1200" dirty="0">
            <a:latin typeface="微軟正黑體" panose="020B0604030504040204" pitchFamily="34" charset="-120"/>
            <a:ea typeface="微軟正黑體" panose="020B0604030504040204" pitchFamily="34" charset="-120"/>
          </a:endParaRPr>
        </a:p>
        <a:p>
          <a:pPr marL="0" lvl="0" indent="0" algn="l" defTabSz="488950">
            <a:lnSpc>
              <a:spcPct val="90000"/>
            </a:lnSpc>
            <a:spcBef>
              <a:spcPct val="0"/>
            </a:spcBef>
            <a:spcAft>
              <a:spcPct val="35000"/>
            </a:spcAft>
            <a:buNone/>
          </a:pPr>
          <a:endParaRPr lang="zh-HK" altLang="en-US" sz="1100" kern="1200" dirty="0">
            <a:latin typeface="微軟正黑體" panose="020B0604030504040204" pitchFamily="34" charset="-120"/>
            <a:ea typeface="微軟正黑體" panose="020B0604030504040204" pitchFamily="34" charset="-120"/>
          </a:endParaRPr>
        </a:p>
      </dsp:txBody>
      <dsp:txXfrm>
        <a:off x="5429504" y="1133689"/>
        <a:ext cx="2300224" cy="358028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1F4AF6F-FC22-4058-A73E-F8CCE39979EF}"/>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HK"/>
          </a:p>
        </p:txBody>
      </p:sp>
      <p:sp>
        <p:nvSpPr>
          <p:cNvPr id="3" name="日期版面配置區 2">
            <a:extLst>
              <a:ext uri="{FF2B5EF4-FFF2-40B4-BE49-F238E27FC236}">
                <a16:creationId xmlns:a16="http://schemas.microsoft.com/office/drawing/2014/main" id="{22F02BFD-C5D7-4CE8-A132-B4982B7FDDF6}"/>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852DDC3B-A2A7-4FED-8EF1-F48E1EA608B4}" type="datetimeFigureOut">
              <a:rPr lang="en-HK" smtClean="0"/>
              <a:t>22/5/2019</a:t>
            </a:fld>
            <a:endParaRPr lang="en-HK"/>
          </a:p>
        </p:txBody>
      </p:sp>
      <p:sp>
        <p:nvSpPr>
          <p:cNvPr id="4" name="頁尾版面配置區 3">
            <a:extLst>
              <a:ext uri="{FF2B5EF4-FFF2-40B4-BE49-F238E27FC236}">
                <a16:creationId xmlns:a16="http://schemas.microsoft.com/office/drawing/2014/main" id="{743ED0FE-CCC8-4E86-8617-DAE10586908F}"/>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HK"/>
          </a:p>
        </p:txBody>
      </p:sp>
      <p:sp>
        <p:nvSpPr>
          <p:cNvPr id="5" name="投影片編號版面配置區 4">
            <a:extLst>
              <a:ext uri="{FF2B5EF4-FFF2-40B4-BE49-F238E27FC236}">
                <a16:creationId xmlns:a16="http://schemas.microsoft.com/office/drawing/2014/main" id="{E0113596-5184-44DE-A5B6-4F2F6BCD93CE}"/>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52D16A9-69DC-4546-A43E-1BD9B46A01F2}" type="slidenum">
              <a:rPr lang="en-HK" smtClean="0"/>
              <a:t>‹#›</a:t>
            </a:fld>
            <a:endParaRPr lang="en-HK"/>
          </a:p>
        </p:txBody>
      </p:sp>
    </p:spTree>
    <p:extLst>
      <p:ext uri="{BB962C8B-B14F-4D97-AF65-F5344CB8AC3E}">
        <p14:creationId xmlns:p14="http://schemas.microsoft.com/office/powerpoint/2010/main" val="644227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HK"/>
          </a:p>
        </p:txBody>
      </p:sp>
      <p:sp>
        <p:nvSpPr>
          <p:cNvPr id="3" name="日期版面配置區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81BFD0B-689B-4189-B394-0314FA206175}" type="datetimeFigureOut">
              <a:rPr lang="en-HK" smtClean="0"/>
              <a:t>22/5/2019</a:t>
            </a:fld>
            <a:endParaRPr lang="en-HK"/>
          </a:p>
        </p:txBody>
      </p:sp>
      <p:sp>
        <p:nvSpPr>
          <p:cNvPr id="4" name="投影片影像版面配置區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HK"/>
          </a:p>
        </p:txBody>
      </p:sp>
      <p:sp>
        <p:nvSpPr>
          <p:cNvPr id="5" name="備忘稿版面配置區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6" name="頁尾版面配置區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HK"/>
          </a:p>
        </p:txBody>
      </p:sp>
      <p:sp>
        <p:nvSpPr>
          <p:cNvPr id="7" name="投影片編號版面配置區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F9220F3-2F1C-4623-8B07-124E1011D046}" type="slidenum">
              <a:rPr lang="en-HK" smtClean="0"/>
              <a:t>‹#›</a:t>
            </a:fld>
            <a:endParaRPr lang="en-HK"/>
          </a:p>
        </p:txBody>
      </p:sp>
    </p:spTree>
    <p:extLst>
      <p:ext uri="{BB962C8B-B14F-4D97-AF65-F5344CB8AC3E}">
        <p14:creationId xmlns:p14="http://schemas.microsoft.com/office/powerpoint/2010/main" val="275872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2F9220F3-2F1C-4623-8B07-124E1011D046}" type="slidenum">
              <a:rPr lang="en-HK" smtClean="0"/>
              <a:t>5</a:t>
            </a:fld>
            <a:endParaRPr lang="en-HK"/>
          </a:p>
        </p:txBody>
      </p:sp>
    </p:spTree>
    <p:extLst>
      <p:ext uri="{BB962C8B-B14F-4D97-AF65-F5344CB8AC3E}">
        <p14:creationId xmlns:p14="http://schemas.microsoft.com/office/powerpoint/2010/main" val="139262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ltLang="zh-HK"/>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4" name="Date Placeholder 3"/>
          <p:cNvSpPr>
            <a:spLocks noGrp="1"/>
          </p:cNvSpPr>
          <p:nvPr>
            <p:ph type="dt" sz="half" idx="10"/>
          </p:nvPr>
        </p:nvSpPr>
        <p:spPr/>
        <p:txBody>
          <a:bodyPr/>
          <a:lstStyle/>
          <a:p>
            <a:fld id="{D5FA686B-4E42-4D53-A52B-BE77761D35F0}"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0510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4"/>
          <p:cNvSpPr>
            <a:spLocks noGrp="1"/>
          </p:cNvSpPr>
          <p:nvPr>
            <p:ph type="dt" sz="half" idx="10"/>
          </p:nvPr>
        </p:nvSpPr>
        <p:spPr/>
        <p:txBody>
          <a:bodyPr/>
          <a:lstStyle/>
          <a:p>
            <a:fld id="{33D17497-C0ED-446B-B0E9-00885E1A15D4}" type="datetime3">
              <a:rPr lang="en-US" smtClean="0"/>
              <a:t>22 May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667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ltLang="zh-HK"/>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4" name="Date Placeholder 3"/>
          <p:cNvSpPr>
            <a:spLocks noGrp="1"/>
          </p:cNvSpPr>
          <p:nvPr>
            <p:ph type="dt" sz="half" idx="10"/>
          </p:nvPr>
        </p:nvSpPr>
        <p:spPr/>
        <p:txBody>
          <a:bodyPr/>
          <a:lstStyle/>
          <a:p>
            <a:fld id="{CAD4D1A4-5FE9-4DC9-ABB4-E4ACF43F5D0B}"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564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ltLang="zh-HK"/>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ltLang="zh-HK"/>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4" name="Date Placeholder 3"/>
          <p:cNvSpPr>
            <a:spLocks noGrp="1"/>
          </p:cNvSpPr>
          <p:nvPr>
            <p:ph type="dt" sz="half" idx="10"/>
          </p:nvPr>
        </p:nvSpPr>
        <p:spPr/>
        <p:txBody>
          <a:bodyPr/>
          <a:lstStyle/>
          <a:p>
            <a:fld id="{C0DBE5B3-BB13-4D94-BF25-79AEECF02646}"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3210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Click to edit Master text styles</a:t>
            </a:r>
          </a:p>
        </p:txBody>
      </p:sp>
      <p:sp>
        <p:nvSpPr>
          <p:cNvPr id="4" name="Date Placeholder 3"/>
          <p:cNvSpPr>
            <a:spLocks noGrp="1"/>
          </p:cNvSpPr>
          <p:nvPr>
            <p:ph type="dt" sz="half" idx="10"/>
          </p:nvPr>
        </p:nvSpPr>
        <p:spPr/>
        <p:txBody>
          <a:bodyPr/>
          <a:lstStyle/>
          <a:p>
            <a:fld id="{BFB70B65-E034-464E-BB19-9389DFB40F69}"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353801" y="6090313"/>
            <a:ext cx="838199" cy="767687"/>
          </a:xfrm>
        </p:spPr>
        <p:txBody>
          <a:bodyPr/>
          <a:lstStyle>
            <a:lvl1pPr algn="r">
              <a:defRPr sz="1000">
                <a:solidFill>
                  <a:schemeClr val="tx1"/>
                </a:solidFill>
              </a:defRPr>
            </a:lvl1pPr>
          </a:lstStyle>
          <a:p>
            <a:r>
              <a:rPr lang="en-US" altLang="zh-TW"/>
              <a:t>P.</a:t>
            </a:r>
            <a:fld id="{6D22F896-40B5-4ADD-8801-0D06FADFA095}" type="slidenum">
              <a:rPr lang="en-US" smtClean="0"/>
              <a:pPr/>
              <a:t>‹#›</a:t>
            </a:fld>
            <a:endParaRPr lang="en-US" dirty="0"/>
          </a:p>
        </p:txBody>
      </p:sp>
    </p:spTree>
    <p:extLst>
      <p:ext uri="{BB962C8B-B14F-4D97-AF65-F5344CB8AC3E}">
        <p14:creationId xmlns:p14="http://schemas.microsoft.com/office/powerpoint/2010/main" val="156693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ltLang="zh-HK"/>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E93DE2B-FD74-4251-A448-8DDB1C686A0D}" type="datetime3">
              <a:rPr lang="en-US" smtClean="0"/>
              <a:t>22 May 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4001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ltLang="zh-HK"/>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7C237FE-B30B-4B29-9AC3-F4A88E924494}" type="datetime3">
              <a:rPr lang="en-US" smtClean="0"/>
              <a:t>22 May 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964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A94A5B89-4C3F-4BC6-87DF-50FCEA25906C}"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9133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99DBDCB9-2169-4A08-B7EB-E4A384E2A1D7}"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2181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idx="1"/>
          </p:nvPr>
        </p:nvSpPr>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7" name="Date Placeholder 3"/>
          <p:cNvSpPr>
            <a:spLocks noGrp="1"/>
          </p:cNvSpPr>
          <p:nvPr>
            <p:ph type="dt" sz="half" idx="10"/>
          </p:nvPr>
        </p:nvSpPr>
        <p:spPr/>
        <p:txBody>
          <a:bodyPr/>
          <a:lstStyle/>
          <a:p>
            <a:fld id="{DAD3288A-0F15-45F9-AE1F-D1034FCAC179}"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353801" y="6090313"/>
            <a:ext cx="838199" cy="767687"/>
          </a:xfrm>
        </p:spPr>
        <p:txBody>
          <a:bodyPr/>
          <a:lstStyle>
            <a:lvl1pPr algn="r">
              <a:defRPr sz="1000"/>
            </a:lvl1pPr>
          </a:lstStyle>
          <a:p>
            <a:r>
              <a:rPr lang="en-US" altLang="zh-TW" dirty="0"/>
              <a:t>P. </a:t>
            </a:r>
            <a:fld id="{6D22F896-40B5-4ADD-8801-0D06FADFA095}" type="slidenum">
              <a:rPr lang="en-US" smtClean="0"/>
              <a:pPr/>
              <a:t>‹#›</a:t>
            </a:fld>
            <a:endParaRPr lang="en-US" dirty="0"/>
          </a:p>
        </p:txBody>
      </p:sp>
    </p:spTree>
    <p:extLst>
      <p:ext uri="{BB962C8B-B14F-4D97-AF65-F5344CB8AC3E}">
        <p14:creationId xmlns:p14="http://schemas.microsoft.com/office/powerpoint/2010/main" val="212845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Click to edit Master text styles</a:t>
            </a:r>
          </a:p>
        </p:txBody>
      </p:sp>
      <p:sp>
        <p:nvSpPr>
          <p:cNvPr id="4" name="Date Placeholder 3"/>
          <p:cNvSpPr>
            <a:spLocks noGrp="1"/>
          </p:cNvSpPr>
          <p:nvPr>
            <p:ph type="dt" sz="half" idx="10"/>
          </p:nvPr>
        </p:nvSpPr>
        <p:spPr/>
        <p:txBody>
          <a:bodyPr/>
          <a:lstStyle/>
          <a:p>
            <a:fld id="{911B89B7-6CAF-4E29-B602-DDECB479F9DF}" type="datetime3">
              <a:rPr lang="en-US" smtClean="0"/>
              <a:t>22 May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249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4"/>
          <p:cNvSpPr>
            <a:spLocks noGrp="1"/>
          </p:cNvSpPr>
          <p:nvPr>
            <p:ph type="dt" sz="half" idx="10"/>
          </p:nvPr>
        </p:nvSpPr>
        <p:spPr/>
        <p:txBody>
          <a:bodyPr/>
          <a:lstStyle/>
          <a:p>
            <a:fld id="{A8F6AD1E-9C9A-4F71-8E34-C5D1F2353832}" type="datetime3">
              <a:rPr lang="en-US" smtClean="0"/>
              <a:t>22 May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325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7" name="Date Placeholder 6"/>
          <p:cNvSpPr>
            <a:spLocks noGrp="1"/>
          </p:cNvSpPr>
          <p:nvPr>
            <p:ph type="dt" sz="half" idx="10"/>
          </p:nvPr>
        </p:nvSpPr>
        <p:spPr/>
        <p:txBody>
          <a:bodyPr/>
          <a:lstStyle/>
          <a:p>
            <a:fld id="{46254199-E58B-43BF-AA84-AEF8A1CE6E2D}" type="datetime3">
              <a:rPr lang="en-US" smtClean="0"/>
              <a:t>22 May 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6277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7" name="Date Placeholder 2"/>
          <p:cNvSpPr>
            <a:spLocks noGrp="1"/>
          </p:cNvSpPr>
          <p:nvPr>
            <p:ph type="dt" sz="half" idx="10"/>
          </p:nvPr>
        </p:nvSpPr>
        <p:spPr/>
        <p:txBody>
          <a:bodyPr/>
          <a:lstStyle/>
          <a:p>
            <a:fld id="{ADBC0E40-1380-49D3-94A4-79C6CCE01C6C}" type="datetime3">
              <a:rPr lang="en-US" smtClean="0"/>
              <a:t>22 May 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317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1B06DF-818D-46E9-8F42-7519053672E9}" type="datetime3">
              <a:rPr lang="en-US" smtClean="0"/>
              <a:t>22 May 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991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ltLang="zh-HK"/>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7" name="Date Placeholder 4"/>
          <p:cNvSpPr>
            <a:spLocks noGrp="1"/>
          </p:cNvSpPr>
          <p:nvPr>
            <p:ph type="dt" sz="half" idx="10"/>
          </p:nvPr>
        </p:nvSpPr>
        <p:spPr/>
        <p:txBody>
          <a:bodyPr/>
          <a:lstStyle/>
          <a:p>
            <a:fld id="{E095435D-A1C8-40AC-B47A-50ECE679C8D7}" type="datetime3">
              <a:rPr lang="en-US" smtClean="0"/>
              <a:t>22 May 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1353801" y="6090313"/>
            <a:ext cx="838199" cy="767687"/>
          </a:xfrm>
        </p:spPr>
        <p:txBody>
          <a:bodyPr/>
          <a:lstStyle>
            <a:lvl1pPr algn="r">
              <a:defRPr sz="1000"/>
            </a:lvl1pPr>
          </a:lstStyle>
          <a:p>
            <a:r>
              <a:rPr lang="en-US" altLang="zh-TW"/>
              <a:t>P. </a:t>
            </a:r>
            <a:fld id="{6D22F896-40B5-4ADD-8801-0D06FADFA095}" type="slidenum">
              <a:rPr lang="en-US" smtClean="0"/>
              <a:pPr/>
              <a:t>‹#›</a:t>
            </a:fld>
            <a:endParaRPr lang="en-US" dirty="0"/>
          </a:p>
        </p:txBody>
      </p:sp>
    </p:spTree>
    <p:extLst>
      <p:ext uri="{BB962C8B-B14F-4D97-AF65-F5344CB8AC3E}">
        <p14:creationId xmlns:p14="http://schemas.microsoft.com/office/powerpoint/2010/main" val="250990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4"/>
          <p:cNvSpPr>
            <a:spLocks noGrp="1"/>
          </p:cNvSpPr>
          <p:nvPr>
            <p:ph type="dt" sz="half" idx="10"/>
          </p:nvPr>
        </p:nvSpPr>
        <p:spPr/>
        <p:txBody>
          <a:bodyPr/>
          <a:lstStyle/>
          <a:p>
            <a:fld id="{3108E20C-550A-4AC3-A936-33E80C38777D}" type="datetime3">
              <a:rPr lang="en-US" smtClean="0"/>
              <a:t>22 May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9152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ltLang="zh-HK"/>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BD61ADE-AEEF-468D-95A4-077045086858}" type="datetime3">
              <a:rPr lang="en-US" smtClean="0"/>
              <a:t>22 May 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993587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282288"/>
            <a:ext cx="12192000" cy="12574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HK" altLang="en-US" dirty="0">
              <a:solidFill>
                <a:schemeClr val="bg1"/>
              </a:solidFill>
            </a:endParaRPr>
          </a:p>
        </p:txBody>
      </p:sp>
      <p:sp>
        <p:nvSpPr>
          <p:cNvPr id="2" name="Title 1"/>
          <p:cNvSpPr>
            <a:spLocks noGrp="1"/>
          </p:cNvSpPr>
          <p:nvPr>
            <p:ph type="ctrTitle"/>
          </p:nvPr>
        </p:nvSpPr>
        <p:spPr>
          <a:xfrm>
            <a:off x="439224" y="1070196"/>
            <a:ext cx="11839861" cy="2387600"/>
          </a:xfrm>
        </p:spPr>
        <p:txBody>
          <a:bodyPr/>
          <a:lstStyle/>
          <a:p>
            <a:r>
              <a:rPr lang="zh-TW" altLang="en-US" sz="6000" b="1" kern="0" cap="none" dirty="0">
                <a:solidFill>
                  <a:srgbClr val="FFFFFF"/>
                </a:solidFill>
                <a:latin typeface="Century Gothic" panose="020B0502020202020204" pitchFamily="34" charset="0"/>
                <a:ea typeface="文鼎中楷" panose="020B0609010101010101" pitchFamily="49" charset="-120"/>
                <a:cs typeface="Arial" panose="020B0604020202020204" pitchFamily="34" charset="0"/>
              </a:rPr>
              <a:t>重塑世界的趨勢</a:t>
            </a:r>
            <a:br>
              <a:rPr lang="en-HK" altLang="zh-TW" sz="6000" b="1" kern="0" cap="none" dirty="0">
                <a:solidFill>
                  <a:srgbClr val="FFFFFF"/>
                </a:solidFill>
                <a:latin typeface="Century Gothic" panose="020B0502020202020204" pitchFamily="34" charset="0"/>
                <a:ea typeface="文鼎中楷" panose="020B0609010101010101" pitchFamily="49" charset="-120"/>
                <a:cs typeface="Arial" panose="020B0604020202020204" pitchFamily="34" charset="0"/>
              </a:rPr>
            </a:br>
            <a:r>
              <a:rPr lang="en-HK" altLang="zh-TW" sz="6000" b="1" kern="0" cap="none" dirty="0">
                <a:solidFill>
                  <a:srgbClr val="FFFFFF"/>
                </a:solidFill>
                <a:latin typeface="Century Gothic" panose="020B0502020202020204" pitchFamily="34" charset="0"/>
                <a:ea typeface="文鼎中楷" panose="020B0609010101010101" pitchFamily="49" charset="-120"/>
                <a:cs typeface="Calibri" panose="020F0502020204030204" pitchFamily="34" charset="0"/>
              </a:rPr>
              <a:t>Trends </a:t>
            </a:r>
            <a:r>
              <a:rPr lang="en-HK" altLang="zh-TW" sz="6000" b="1" kern="0" dirty="0">
                <a:solidFill>
                  <a:srgbClr val="FFFFFF"/>
                </a:solidFill>
                <a:latin typeface="Century Gothic" panose="020B0502020202020204" pitchFamily="34" charset="0"/>
                <a:ea typeface="文鼎中楷" panose="020B0609010101010101" pitchFamily="49" charset="-120"/>
                <a:cs typeface="Calibri" panose="020F0502020204030204" pitchFamily="34" charset="0"/>
              </a:rPr>
              <a:t>t</a:t>
            </a:r>
            <a:r>
              <a:rPr lang="en-HK" altLang="zh-TW" sz="6000" b="1" kern="0" cap="none" dirty="0">
                <a:solidFill>
                  <a:srgbClr val="FFFFFF"/>
                </a:solidFill>
                <a:latin typeface="Century Gothic" panose="020B0502020202020204" pitchFamily="34" charset="0"/>
                <a:ea typeface="文鼎中楷" panose="020B0609010101010101" pitchFamily="49" charset="-120"/>
                <a:cs typeface="Calibri" panose="020F0502020204030204" pitchFamily="34" charset="0"/>
              </a:rPr>
              <a:t>hat Reshape The World</a:t>
            </a:r>
            <a:endParaRPr lang="zh-HK" altLang="en-US" sz="6000" dirty="0">
              <a:latin typeface="Century Gothic" panose="020B0502020202020204" pitchFamily="34" charset="0"/>
            </a:endParaRPr>
          </a:p>
        </p:txBody>
      </p:sp>
      <p:sp>
        <p:nvSpPr>
          <p:cNvPr id="3" name="Subtitle 2"/>
          <p:cNvSpPr>
            <a:spLocks noGrp="1"/>
          </p:cNvSpPr>
          <p:nvPr>
            <p:ph type="subTitle" idx="1"/>
          </p:nvPr>
        </p:nvSpPr>
        <p:spPr>
          <a:xfrm>
            <a:off x="471634" y="3856522"/>
            <a:ext cx="8791575" cy="1655762"/>
          </a:xfrm>
        </p:spPr>
        <p:txBody>
          <a:bodyPr/>
          <a:lstStyle/>
          <a:p>
            <a:pPr>
              <a:lnSpc>
                <a:spcPct val="100000"/>
              </a:lnSpc>
              <a:spcBef>
                <a:spcPts val="0"/>
              </a:spcBef>
            </a:pPr>
            <a:r>
              <a:rPr lang="en-US" altLang="zh-TW" dirty="0">
                <a:solidFill>
                  <a:schemeClr val="accent5">
                    <a:lumMod val="20000"/>
                    <a:lumOff val="80000"/>
                  </a:schemeClr>
                </a:solidFill>
              </a:rPr>
              <a:t>21 June</a:t>
            </a:r>
            <a:r>
              <a:rPr lang="en-US" altLang="zh-HK" dirty="0">
                <a:solidFill>
                  <a:schemeClr val="accent5">
                    <a:lumMod val="20000"/>
                    <a:lumOff val="80000"/>
                  </a:schemeClr>
                </a:solidFill>
              </a:rPr>
              <a:t>, 2019</a:t>
            </a:r>
          </a:p>
          <a:p>
            <a:pPr>
              <a:lnSpc>
                <a:spcPct val="100000"/>
              </a:lnSpc>
              <a:spcBef>
                <a:spcPts val="0"/>
              </a:spcBef>
            </a:pPr>
            <a:r>
              <a:rPr lang="en-US" altLang="zh-HK" dirty="0">
                <a:solidFill>
                  <a:schemeClr val="accent5">
                    <a:lumMod val="20000"/>
                    <a:lumOff val="80000"/>
                  </a:schemeClr>
                </a:solidFill>
              </a:rPr>
              <a:t>Speaker: Chester W.P. Chu, </a:t>
            </a:r>
            <a:r>
              <a:rPr lang="zh-HK" altLang="en-US" dirty="0">
                <a:solidFill>
                  <a:schemeClr val="accent5">
                    <a:lumMod val="20000"/>
                    <a:lumOff val="80000"/>
                  </a:schemeClr>
                </a:solidFill>
                <a:latin typeface="微軟正黑體" panose="020B0604030504040204" pitchFamily="34" charset="-120"/>
                <a:ea typeface="微軟正黑體" panose="020B0604030504040204" pitchFamily="34" charset="-120"/>
              </a:rPr>
              <a:t>朱維鵬</a:t>
            </a:r>
            <a:r>
              <a:rPr lang="zh-HK" altLang="en-US" dirty="0">
                <a:solidFill>
                  <a:schemeClr val="accent5">
                    <a:lumMod val="20000"/>
                    <a:lumOff val="80000"/>
                  </a:schemeClr>
                </a:solidFill>
              </a:rPr>
              <a:t> </a:t>
            </a:r>
          </a:p>
          <a:p>
            <a:pPr>
              <a:lnSpc>
                <a:spcPct val="100000"/>
              </a:lnSpc>
              <a:spcBef>
                <a:spcPts val="0"/>
              </a:spcBef>
            </a:pPr>
            <a:r>
              <a:rPr lang="en-US" altLang="zh-HK" dirty="0">
                <a:solidFill>
                  <a:schemeClr val="accent5">
                    <a:lumMod val="20000"/>
                    <a:lumOff val="80000"/>
                  </a:schemeClr>
                </a:solidFill>
              </a:rPr>
              <a:t>FHKFA, FHKIoD, FIPA, FFA, MBA, CMA, MHKA, HKRFP</a:t>
            </a:r>
          </a:p>
          <a:p>
            <a:pPr>
              <a:lnSpc>
                <a:spcPct val="100000"/>
              </a:lnSpc>
              <a:spcBef>
                <a:spcPts val="0"/>
              </a:spcBef>
            </a:pPr>
            <a:endParaRPr lang="zh-HK" altLang="en-US" dirty="0">
              <a:solidFill>
                <a:schemeClr val="accent5">
                  <a:lumMod val="20000"/>
                  <a:lumOff val="80000"/>
                </a:schemeClr>
              </a:solidFill>
            </a:endParaRPr>
          </a:p>
        </p:txBody>
      </p:sp>
      <p:sp>
        <p:nvSpPr>
          <p:cNvPr id="5" name="文字方塊 5">
            <a:extLst>
              <a:ext uri="{FF2B5EF4-FFF2-40B4-BE49-F238E27FC236}">
                <a16:creationId xmlns:a16="http://schemas.microsoft.com/office/drawing/2014/main" id="{4723A578-7869-43F1-9DD3-EACE31E944A8}"/>
              </a:ext>
            </a:extLst>
          </p:cNvPr>
          <p:cNvSpPr txBox="1"/>
          <p:nvPr/>
        </p:nvSpPr>
        <p:spPr>
          <a:xfrm>
            <a:off x="143142" y="5337965"/>
            <a:ext cx="2155970" cy="307777"/>
          </a:xfrm>
          <a:prstGeom prst="rect">
            <a:avLst/>
          </a:prstGeom>
          <a:noFill/>
        </p:spPr>
        <p:txBody>
          <a:bodyPr wrap="square" rtlCol="0">
            <a:spAutoFit/>
          </a:bodyPr>
          <a:lstStyle/>
          <a:p>
            <a:r>
              <a:rPr lang="en-US" altLang="zh-TW" sz="1400" dirty="0">
                <a:solidFill>
                  <a:schemeClr val="accent5">
                    <a:lumMod val="60000"/>
                    <a:lumOff val="40000"/>
                  </a:schemeClr>
                </a:solidFill>
                <a:latin typeface="+mj-lt"/>
                <a:ea typeface="文鼎中楷" panose="020B0609010101010101" pitchFamily="49" charset="-120"/>
              </a:rPr>
              <a:t>Organizer:</a:t>
            </a:r>
            <a:endParaRPr lang="en-HK" sz="1400" dirty="0">
              <a:solidFill>
                <a:schemeClr val="accent5">
                  <a:lumMod val="60000"/>
                  <a:lumOff val="40000"/>
                </a:schemeClr>
              </a:solidFill>
              <a:latin typeface="+mj-lt"/>
              <a:ea typeface="文鼎中楷" panose="020B0609010101010101" pitchFamily="49" charset="-120"/>
            </a:endParaRPr>
          </a:p>
        </p:txBody>
      </p:sp>
      <p:sp>
        <p:nvSpPr>
          <p:cNvPr id="7" name="文字方塊 9">
            <a:extLst>
              <a:ext uri="{FF2B5EF4-FFF2-40B4-BE49-F238E27FC236}">
                <a16:creationId xmlns:a16="http://schemas.microsoft.com/office/drawing/2014/main" id="{17636155-08FC-43EE-A069-953BE4F7E49D}"/>
              </a:ext>
            </a:extLst>
          </p:cNvPr>
          <p:cNvSpPr txBox="1"/>
          <p:nvPr/>
        </p:nvSpPr>
        <p:spPr>
          <a:xfrm>
            <a:off x="3920847" y="5370593"/>
            <a:ext cx="1912703" cy="307777"/>
          </a:xfrm>
          <a:prstGeom prst="rect">
            <a:avLst/>
          </a:prstGeom>
          <a:noFill/>
        </p:spPr>
        <p:txBody>
          <a:bodyPr wrap="none" rtlCol="0">
            <a:spAutoFit/>
          </a:bodyPr>
          <a:lstStyle/>
          <a:p>
            <a:r>
              <a:rPr lang="en-HK" sz="1400" dirty="0">
                <a:solidFill>
                  <a:schemeClr val="accent5">
                    <a:lumMod val="60000"/>
                    <a:lumOff val="40000"/>
                  </a:schemeClr>
                </a:solidFill>
                <a:latin typeface="+mj-lt"/>
                <a:ea typeface="文鼎中楷" panose="020B0609010101010101" pitchFamily="49" charset="-120"/>
              </a:rPr>
              <a:t>Joint Organization : </a:t>
            </a:r>
          </a:p>
        </p:txBody>
      </p:sp>
      <p:pic>
        <p:nvPicPr>
          <p:cNvPr id="10" name="圖片 9">
            <a:extLst>
              <a:ext uri="{FF2B5EF4-FFF2-40B4-BE49-F238E27FC236}">
                <a16:creationId xmlns:a16="http://schemas.microsoft.com/office/drawing/2014/main" id="{3AEAA0FD-31BD-4AF3-8D70-AE7E1E190E39}"/>
              </a:ext>
            </a:extLst>
          </p:cNvPr>
          <p:cNvPicPr>
            <a:picLocks noChangeAspect="1"/>
          </p:cNvPicPr>
          <p:nvPr/>
        </p:nvPicPr>
        <p:blipFill>
          <a:blip r:embed="rId2"/>
          <a:stretch>
            <a:fillRect/>
          </a:stretch>
        </p:blipFill>
        <p:spPr>
          <a:xfrm>
            <a:off x="1185318" y="5360624"/>
            <a:ext cx="1128100" cy="1128100"/>
          </a:xfrm>
          <a:prstGeom prst="rect">
            <a:avLst/>
          </a:prstGeom>
        </p:spPr>
      </p:pic>
      <p:sp>
        <p:nvSpPr>
          <p:cNvPr id="4" name="文字方塊 3">
            <a:extLst>
              <a:ext uri="{FF2B5EF4-FFF2-40B4-BE49-F238E27FC236}">
                <a16:creationId xmlns:a16="http://schemas.microsoft.com/office/drawing/2014/main" id="{1172C474-1F16-45C1-8853-A220800BD24A}"/>
              </a:ext>
            </a:extLst>
          </p:cNvPr>
          <p:cNvSpPr txBox="1"/>
          <p:nvPr/>
        </p:nvSpPr>
        <p:spPr>
          <a:xfrm>
            <a:off x="2244584" y="6019545"/>
            <a:ext cx="2206871" cy="369332"/>
          </a:xfrm>
          <a:prstGeom prst="rect">
            <a:avLst/>
          </a:prstGeom>
          <a:noFill/>
        </p:spPr>
        <p:txBody>
          <a:bodyPr wrap="square" rtlCol="0">
            <a:spAutoFit/>
          </a:bodyPr>
          <a:lstStyle/>
          <a:p>
            <a:r>
              <a:rPr lang="zh-TW" altLang="en-US" dirty="0">
                <a:solidFill>
                  <a:schemeClr val="bg1"/>
                </a:solidFill>
              </a:rPr>
              <a:t>香港會計業總工會</a:t>
            </a:r>
            <a:endParaRPr lang="en-HK" altLang="zh-TW" dirty="0">
              <a:solidFill>
                <a:schemeClr val="bg1"/>
              </a:solidFill>
            </a:endParaRPr>
          </a:p>
        </p:txBody>
      </p:sp>
      <p:pic>
        <p:nvPicPr>
          <p:cNvPr id="11" name="圖片 10">
            <a:extLst>
              <a:ext uri="{FF2B5EF4-FFF2-40B4-BE49-F238E27FC236}">
                <a16:creationId xmlns:a16="http://schemas.microsoft.com/office/drawing/2014/main" id="{5B710D5C-11F4-4676-9FCF-B6902C91601F}"/>
              </a:ext>
            </a:extLst>
          </p:cNvPr>
          <p:cNvPicPr>
            <a:picLocks noChangeAspect="1"/>
          </p:cNvPicPr>
          <p:nvPr/>
        </p:nvPicPr>
        <p:blipFill>
          <a:blip r:embed="rId3"/>
          <a:stretch>
            <a:fillRect/>
          </a:stretch>
        </p:blipFill>
        <p:spPr>
          <a:xfrm>
            <a:off x="5683189" y="5417675"/>
            <a:ext cx="1053719" cy="1053719"/>
          </a:xfrm>
          <a:prstGeom prst="rect">
            <a:avLst/>
          </a:prstGeom>
        </p:spPr>
      </p:pic>
      <p:sp>
        <p:nvSpPr>
          <p:cNvPr id="8" name="文字方塊 7">
            <a:extLst>
              <a:ext uri="{FF2B5EF4-FFF2-40B4-BE49-F238E27FC236}">
                <a16:creationId xmlns:a16="http://schemas.microsoft.com/office/drawing/2014/main" id="{68AE7FF0-1225-4FB5-A7CC-37F085B27815}"/>
              </a:ext>
            </a:extLst>
          </p:cNvPr>
          <p:cNvSpPr txBox="1"/>
          <p:nvPr/>
        </p:nvSpPr>
        <p:spPr>
          <a:xfrm>
            <a:off x="6506689" y="5613059"/>
            <a:ext cx="2173483" cy="369332"/>
          </a:xfrm>
          <a:prstGeom prst="rect">
            <a:avLst/>
          </a:prstGeom>
          <a:noFill/>
        </p:spPr>
        <p:txBody>
          <a:bodyPr wrap="square" rtlCol="0">
            <a:spAutoFit/>
          </a:bodyPr>
          <a:lstStyle/>
          <a:p>
            <a:r>
              <a:rPr lang="zh-TW" altLang="en-US" dirty="0">
                <a:solidFill>
                  <a:schemeClr val="bg1"/>
                </a:solidFill>
                <a:latin typeface="標楷體" panose="03000509000000000000" pitchFamily="65" charset="-120"/>
                <a:ea typeface="標楷體" panose="03000509000000000000" pitchFamily="65" charset="-120"/>
              </a:rPr>
              <a:t>香港財務顧問協會</a:t>
            </a:r>
            <a:endParaRPr lang="en-HK" dirty="0">
              <a:solidFill>
                <a:schemeClr val="bg1"/>
              </a:solidFill>
              <a:latin typeface="標楷體" panose="03000509000000000000" pitchFamily="65" charset="-120"/>
              <a:ea typeface="標楷體" panose="03000509000000000000" pitchFamily="65" charset="-120"/>
            </a:endParaRPr>
          </a:p>
        </p:txBody>
      </p:sp>
      <p:pic>
        <p:nvPicPr>
          <p:cNvPr id="12" name="圖片 11">
            <a:extLst>
              <a:ext uri="{FF2B5EF4-FFF2-40B4-BE49-F238E27FC236}">
                <a16:creationId xmlns:a16="http://schemas.microsoft.com/office/drawing/2014/main" id="{940100CF-1026-45C2-9CCD-23A5B1BD8F02}"/>
              </a:ext>
            </a:extLst>
          </p:cNvPr>
          <p:cNvPicPr>
            <a:picLocks noChangeAspect="1"/>
          </p:cNvPicPr>
          <p:nvPr/>
        </p:nvPicPr>
        <p:blipFill>
          <a:blip r:embed="rId4"/>
          <a:stretch>
            <a:fillRect/>
          </a:stretch>
        </p:blipFill>
        <p:spPr>
          <a:xfrm>
            <a:off x="8574156" y="5512905"/>
            <a:ext cx="3306772" cy="848140"/>
          </a:xfrm>
          <a:prstGeom prst="rect">
            <a:avLst/>
          </a:prstGeom>
        </p:spPr>
      </p:pic>
    </p:spTree>
    <p:extLst>
      <p:ext uri="{BB962C8B-B14F-4D97-AF65-F5344CB8AC3E}">
        <p14:creationId xmlns:p14="http://schemas.microsoft.com/office/powerpoint/2010/main" val="337291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98" y="188858"/>
            <a:ext cx="10589736" cy="1400530"/>
          </a:xfrm>
        </p:spPr>
        <p:txBody>
          <a:bodyPr/>
          <a:lstStyle/>
          <a:p>
            <a:r>
              <a:rPr lang="en-US" altLang="zh-HK" sz="3600" b="1" dirty="0">
                <a:ea typeface="微軟正黑體" panose="020B0604030504040204" pitchFamily="34" charset="-120"/>
              </a:rPr>
              <a:t>MCKINSEY’S FOUR GLOBAL FORCE </a:t>
            </a:r>
            <a:br>
              <a:rPr lang="en-US" altLang="zh-HK" sz="3600" b="1" dirty="0">
                <a:ea typeface="微軟正黑體" panose="020B0604030504040204" pitchFamily="34" charset="-120"/>
              </a:rPr>
            </a:br>
            <a:r>
              <a:rPr lang="en-US" altLang="zh-HK" sz="3600" b="1" dirty="0">
                <a:ea typeface="微軟正黑體" panose="020B0604030504040204" pitchFamily="34" charset="-120"/>
              </a:rPr>
              <a:t>The Age of Urbanization </a:t>
            </a:r>
            <a:endParaRPr lang="zh-HK" altLang="en-US" sz="3600" b="1" dirty="0">
              <a:ea typeface="微軟正黑體" panose="020B0604030504040204" pitchFamily="34" charset="-120"/>
            </a:endParaRPr>
          </a:p>
        </p:txBody>
      </p:sp>
      <p:sp>
        <p:nvSpPr>
          <p:cNvPr id="3" name="Content Placeholder 2"/>
          <p:cNvSpPr>
            <a:spLocks noGrp="1"/>
          </p:cNvSpPr>
          <p:nvPr>
            <p:ph idx="1"/>
          </p:nvPr>
        </p:nvSpPr>
        <p:spPr>
          <a:xfrm>
            <a:off x="7452984" y="3783106"/>
            <a:ext cx="4514897" cy="2730429"/>
          </a:xfrm>
          <a:solidFill>
            <a:srgbClr val="B2BCCB">
              <a:alpha val="49020"/>
            </a:srgbClr>
          </a:solidFill>
        </p:spPr>
        <p:txBody>
          <a:bodyPr>
            <a:noAutofit/>
          </a:bodyPr>
          <a:lstStyle/>
          <a:p>
            <a:r>
              <a:rPr lang="zh-TW" altLang="en-US" sz="1600" dirty="0">
                <a:latin typeface="微軟正黑體" panose="020B0604030504040204" pitchFamily="34" charset="-120"/>
                <a:ea typeface="微軟正黑體" panose="020B0604030504040204" pitchFamily="34" charset="-120"/>
              </a:rPr>
              <a:t>與</a:t>
            </a:r>
            <a:r>
              <a:rPr lang="en-US" altLang="zh-TW" sz="1600" dirty="0">
                <a:latin typeface="微軟正黑體" panose="020B0604030504040204" pitchFamily="34" charset="-120"/>
                <a:ea typeface="微軟正黑體" panose="020B0604030504040204" pitchFamily="34" charset="-120"/>
              </a:rPr>
              <a:t>19</a:t>
            </a:r>
            <a:r>
              <a:rPr lang="zh-TW" altLang="en-US" sz="1600" dirty="0">
                <a:latin typeface="微軟正黑體" panose="020B0604030504040204" pitchFamily="34" charset="-120"/>
                <a:ea typeface="微軟正黑體" panose="020B0604030504040204" pitchFamily="34" charset="-120"/>
              </a:rPr>
              <a:t>世紀工業革命時，城市化正以</a:t>
            </a:r>
            <a:r>
              <a:rPr lang="en-US" altLang="zh-TW" sz="1600" dirty="0">
                <a:latin typeface="微軟正黑體" panose="020B0604030504040204" pitchFamily="34" charset="-120"/>
                <a:ea typeface="微軟正黑體" panose="020B0604030504040204" pitchFamily="34" charset="-120"/>
              </a:rPr>
              <a:t>10</a:t>
            </a:r>
            <a:r>
              <a:rPr lang="zh-TW" altLang="en-US" sz="1600" dirty="0">
                <a:latin typeface="微軟正黑體" panose="020B0604030504040204" pitchFamily="34" charset="-120"/>
                <a:ea typeface="微軟正黑體" panose="020B0604030504040204" pitchFamily="34" charset="-120"/>
              </a:rPr>
              <a:t>倍的速度和</a:t>
            </a:r>
            <a:r>
              <a:rPr lang="en-US" altLang="zh-TW" sz="1600" dirty="0">
                <a:latin typeface="微軟正黑體" panose="020B0604030504040204" pitchFamily="34" charset="-120"/>
                <a:ea typeface="微軟正黑體" panose="020B0604030504040204" pitchFamily="34" charset="-120"/>
              </a:rPr>
              <a:t>300</a:t>
            </a:r>
            <a:r>
              <a:rPr lang="zh-TW" altLang="en-US" sz="1600" dirty="0">
                <a:latin typeface="微軟正黑體" panose="020B0604030504040204" pitchFamily="34" charset="-120"/>
                <a:ea typeface="微軟正黑體" panose="020B0604030504040204" pitchFamily="34" charset="-120"/>
              </a:rPr>
              <a:t>倍的規模進行中。</a:t>
            </a:r>
          </a:p>
          <a:p>
            <a:r>
              <a:rPr lang="zh-TW" altLang="en-US" sz="1600" dirty="0">
                <a:latin typeface="微軟正黑體" panose="020B0604030504040204" pitchFamily="34" charset="-120"/>
                <a:ea typeface="微軟正黑體" panose="020B0604030504040204" pitchFamily="34" charset="-120"/>
              </a:rPr>
              <a:t>中國的大公司會比美國和歐洲多。</a:t>
            </a:r>
          </a:p>
          <a:p>
            <a:r>
              <a:rPr lang="zh-TW" altLang="en-US" sz="1600" dirty="0">
                <a:latin typeface="微軟正黑體" panose="020B0604030504040204" pitchFamily="34" charset="-120"/>
                <a:ea typeface="微軟正黑體" panose="020B0604030504040204" pitchFamily="34" charset="-120"/>
              </a:rPr>
              <a:t>增長會以亞洲、拉丁美洲和中東等</a:t>
            </a:r>
            <a:r>
              <a:rPr lang="zh-TW" altLang="en-US" sz="1600" dirty="0">
                <a:solidFill>
                  <a:srgbClr val="FFFF00"/>
                </a:solidFill>
                <a:latin typeface="微軟正黑體" panose="020B0604030504040204" pitchFamily="34" charset="-120"/>
                <a:ea typeface="微軟正黑體" panose="020B0604030504040204" pitchFamily="34" charset="-120"/>
              </a:rPr>
              <a:t>發展中地方</a:t>
            </a:r>
            <a:r>
              <a:rPr lang="zh-TW" altLang="en-US" sz="1600" dirty="0">
                <a:latin typeface="微軟正黑體" panose="020B0604030504040204" pitchFamily="34" charset="-120"/>
                <a:ea typeface="微軟正黑體" panose="020B0604030504040204" pitchFamily="34" charset="-120"/>
              </a:rPr>
              <a:t>為主。</a:t>
            </a:r>
          </a:p>
          <a:p>
            <a:r>
              <a:rPr lang="en-US" altLang="zh-TW" sz="1600" dirty="0">
                <a:solidFill>
                  <a:srgbClr val="FFFF00"/>
                </a:solidFill>
                <a:latin typeface="微軟正黑體" panose="020B0604030504040204" pitchFamily="34" charset="-120"/>
                <a:ea typeface="微軟正黑體" panose="020B0604030504040204" pitchFamily="34" charset="-120"/>
              </a:rPr>
              <a:t>2025</a:t>
            </a:r>
            <a:r>
              <a:rPr lang="zh-TW" altLang="en-US" sz="1600" dirty="0">
                <a:latin typeface="微軟正黑體" panose="020B0604030504040204" pitchFamily="34" charset="-120"/>
                <a:ea typeface="微軟正黑體" panose="020B0604030504040204" pitchFamily="34" charset="-120"/>
              </a:rPr>
              <a:t>前</a:t>
            </a:r>
            <a:r>
              <a:rPr lang="en-US" altLang="zh-TW" sz="1600" dirty="0">
                <a:latin typeface="微軟正黑體" panose="020B0604030504040204" pitchFamily="34" charset="-120"/>
                <a:ea typeface="微軟正黑體" panose="020B0604030504040204" pitchFamily="34" charset="-120"/>
              </a:rPr>
              <a:t>, 46</a:t>
            </a:r>
            <a:r>
              <a:rPr lang="zh-TW" altLang="en-US" sz="1600" dirty="0">
                <a:latin typeface="微軟正黑體" panose="020B0604030504040204" pitchFamily="34" charset="-120"/>
                <a:ea typeface="微軟正黑體" panose="020B0604030504040204" pitchFamily="34" charset="-120"/>
              </a:rPr>
              <a:t>個大城市會在中國。</a:t>
            </a:r>
          </a:p>
          <a:p>
            <a:r>
              <a:rPr lang="zh-TW" altLang="en-US" sz="1600" dirty="0">
                <a:latin typeface="微軟正黑體" panose="020B0604030504040204" pitchFamily="34" charset="-120"/>
                <a:ea typeface="微軟正黑體" panose="020B0604030504040204" pitchFamily="34" charset="-120"/>
              </a:rPr>
              <a:t>新興經濟將佔市場的</a:t>
            </a:r>
            <a:r>
              <a:rPr lang="en-US" altLang="zh-TW" sz="2800" dirty="0">
                <a:solidFill>
                  <a:srgbClr val="FFFF00"/>
                </a:solidFill>
                <a:latin typeface="微軟正黑體" panose="020B0604030504040204" pitchFamily="34" charset="-120"/>
                <a:ea typeface="微軟正黑體" panose="020B0604030504040204" pitchFamily="34" charset="-120"/>
              </a:rPr>
              <a:t>50%</a:t>
            </a:r>
            <a:r>
              <a:rPr lang="zh-TW" altLang="en-US" sz="1600" dirty="0">
                <a:latin typeface="微軟正黑體" panose="020B0604030504040204" pitchFamily="34" charset="-120"/>
                <a:ea typeface="微軟正黑體" panose="020B0604030504040204" pitchFamily="34" charset="-120"/>
              </a:rPr>
              <a:t>。</a:t>
            </a:r>
          </a:p>
        </p:txBody>
      </p:sp>
      <p:pic>
        <p:nvPicPr>
          <p:cNvPr id="7" name="Picture 6">
            <a:extLst>
              <a:ext uri="{FF2B5EF4-FFF2-40B4-BE49-F238E27FC236}">
                <a16:creationId xmlns:a16="http://schemas.microsoft.com/office/drawing/2014/main" id="{7BEE6126-9747-4DAA-B7BA-3F9C51633312}"/>
              </a:ext>
            </a:extLst>
          </p:cNvPr>
          <p:cNvPicPr>
            <a:picLocks noChangeAspect="1"/>
          </p:cNvPicPr>
          <p:nvPr/>
        </p:nvPicPr>
        <p:blipFill>
          <a:blip r:embed="rId2"/>
          <a:stretch>
            <a:fillRect/>
          </a:stretch>
        </p:blipFill>
        <p:spPr>
          <a:xfrm>
            <a:off x="0" y="1422850"/>
            <a:ext cx="7452985" cy="5380150"/>
          </a:xfrm>
          <a:prstGeom prst="rect">
            <a:avLst/>
          </a:prstGeom>
        </p:spPr>
      </p:pic>
      <p:sp>
        <p:nvSpPr>
          <p:cNvPr id="5" name="投影片編號版面配置區 4">
            <a:extLst>
              <a:ext uri="{FF2B5EF4-FFF2-40B4-BE49-F238E27FC236}">
                <a16:creationId xmlns:a16="http://schemas.microsoft.com/office/drawing/2014/main" id="{D08FDD6B-D2B6-483C-9E25-BA5098EA38B2}"/>
              </a:ext>
            </a:extLst>
          </p:cNvPr>
          <p:cNvSpPr>
            <a:spLocks noGrp="1"/>
          </p:cNvSpPr>
          <p:nvPr>
            <p:ph type="sldNum" sz="quarter" idx="12"/>
          </p:nvPr>
        </p:nvSpPr>
        <p:spPr/>
        <p:txBody>
          <a:bodyPr/>
          <a:lstStyle/>
          <a:p>
            <a:r>
              <a:rPr lang="en-US" altLang="zh-TW" dirty="0"/>
              <a:t>P. </a:t>
            </a:r>
            <a:fld id="{6D22F896-40B5-4ADD-8801-0D06FADFA095}" type="slidenum">
              <a:rPr lang="en-US" smtClean="0"/>
              <a:t>10</a:t>
            </a:fld>
            <a:endParaRPr lang="en-US" dirty="0"/>
          </a:p>
        </p:txBody>
      </p:sp>
    </p:spTree>
    <p:extLst>
      <p:ext uri="{BB962C8B-B14F-4D97-AF65-F5344CB8AC3E}">
        <p14:creationId xmlns:p14="http://schemas.microsoft.com/office/powerpoint/2010/main" val="32859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10B0A74F-60ED-4719-9F54-15C0D4E4DBED}"/>
              </a:ext>
            </a:extLst>
          </p:cNvPr>
          <p:cNvPicPr>
            <a:picLocks noGrp="1" noChangeAspect="1"/>
          </p:cNvPicPr>
          <p:nvPr>
            <p:ph sz="half" idx="4294967295"/>
          </p:nvPr>
        </p:nvPicPr>
        <p:blipFill>
          <a:blip r:embed="rId2"/>
          <a:stretch>
            <a:fillRect/>
          </a:stretch>
        </p:blipFill>
        <p:spPr>
          <a:xfrm>
            <a:off x="167054" y="1661746"/>
            <a:ext cx="5461359" cy="4898055"/>
          </a:xfrm>
          <a:prstGeom prst="rect">
            <a:avLst/>
          </a:prstGeom>
        </p:spPr>
      </p:pic>
      <p:pic>
        <p:nvPicPr>
          <p:cNvPr id="5" name="Content Placeholder 8">
            <a:extLst>
              <a:ext uri="{FF2B5EF4-FFF2-40B4-BE49-F238E27FC236}">
                <a16:creationId xmlns:a16="http://schemas.microsoft.com/office/drawing/2014/main" id="{72D48024-CD84-423B-BD95-33D856E7AE06}"/>
              </a:ext>
            </a:extLst>
          </p:cNvPr>
          <p:cNvPicPr>
            <a:picLocks noGrp="1" noChangeAspect="1"/>
          </p:cNvPicPr>
          <p:nvPr>
            <p:ph sz="quarter" idx="4294967295"/>
          </p:nvPr>
        </p:nvPicPr>
        <p:blipFill>
          <a:blip r:embed="rId3"/>
          <a:stretch>
            <a:fillRect/>
          </a:stretch>
        </p:blipFill>
        <p:spPr>
          <a:xfrm>
            <a:off x="6271603" y="1695130"/>
            <a:ext cx="5835149" cy="4819969"/>
          </a:xfrm>
          <a:prstGeom prst="rect">
            <a:avLst/>
          </a:prstGeom>
        </p:spPr>
      </p:pic>
      <p:sp>
        <p:nvSpPr>
          <p:cNvPr id="6" name="Text Placeholder 2">
            <a:extLst>
              <a:ext uri="{FF2B5EF4-FFF2-40B4-BE49-F238E27FC236}">
                <a16:creationId xmlns:a16="http://schemas.microsoft.com/office/drawing/2014/main" id="{AFB45A45-F253-4243-B4ED-1183C85B142A}"/>
              </a:ext>
            </a:extLst>
          </p:cNvPr>
          <p:cNvSpPr txBox="1">
            <a:spLocks/>
          </p:cNvSpPr>
          <p:nvPr/>
        </p:nvSpPr>
        <p:spPr>
          <a:xfrm>
            <a:off x="278331" y="1138543"/>
            <a:ext cx="4870471" cy="6826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n-HK" sz="1800" b="1" dirty="0">
                <a:solidFill>
                  <a:srgbClr val="FFFF00"/>
                </a:solidFill>
              </a:rPr>
              <a:t>Urban Population Versus GDP per capita</a:t>
            </a:r>
          </a:p>
        </p:txBody>
      </p:sp>
      <p:sp>
        <p:nvSpPr>
          <p:cNvPr id="7" name="Text Placeholder 4">
            <a:extLst>
              <a:ext uri="{FF2B5EF4-FFF2-40B4-BE49-F238E27FC236}">
                <a16:creationId xmlns:a16="http://schemas.microsoft.com/office/drawing/2014/main" id="{7DB711B0-5939-446E-9DA2-7187593FCFA5}"/>
              </a:ext>
            </a:extLst>
          </p:cNvPr>
          <p:cNvSpPr txBox="1">
            <a:spLocks/>
          </p:cNvSpPr>
          <p:nvPr/>
        </p:nvSpPr>
        <p:spPr>
          <a:xfrm>
            <a:off x="6464322" y="1138543"/>
            <a:ext cx="5823354" cy="5863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n-HK" sz="1800" b="1" dirty="0">
                <a:solidFill>
                  <a:srgbClr val="FFFF00"/>
                </a:solidFill>
              </a:rPr>
              <a:t>Global Urbanization</a:t>
            </a:r>
          </a:p>
        </p:txBody>
      </p:sp>
      <p:sp>
        <p:nvSpPr>
          <p:cNvPr id="3" name="投影片編號版面配置區 2">
            <a:extLst>
              <a:ext uri="{FF2B5EF4-FFF2-40B4-BE49-F238E27FC236}">
                <a16:creationId xmlns:a16="http://schemas.microsoft.com/office/drawing/2014/main" id="{EA37F4EE-2056-4823-8154-AE4FF953A02A}"/>
              </a:ext>
            </a:extLst>
          </p:cNvPr>
          <p:cNvSpPr>
            <a:spLocks noGrp="1"/>
          </p:cNvSpPr>
          <p:nvPr>
            <p:ph type="sldNum" sz="quarter" idx="12"/>
          </p:nvPr>
        </p:nvSpPr>
        <p:spPr/>
        <p:txBody>
          <a:bodyPr/>
          <a:lstStyle/>
          <a:p>
            <a:r>
              <a:rPr lang="en-US" altLang="zh-TW" dirty="0"/>
              <a:t>P. </a:t>
            </a:r>
            <a:fld id="{6D22F896-40B5-4ADD-8801-0D06FADFA095}" type="slidenum">
              <a:rPr lang="en-US" smtClean="0"/>
              <a:t>11</a:t>
            </a:fld>
            <a:endParaRPr lang="en-US" dirty="0"/>
          </a:p>
        </p:txBody>
      </p:sp>
    </p:spTree>
    <p:extLst>
      <p:ext uri="{BB962C8B-B14F-4D97-AF65-F5344CB8AC3E}">
        <p14:creationId xmlns:p14="http://schemas.microsoft.com/office/powerpoint/2010/main" val="41996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pic>
        <p:nvPicPr>
          <p:cNvPr id="4" name="Picture 2" descr="ç¸éåç">
            <a:extLst>
              <a:ext uri="{FF2B5EF4-FFF2-40B4-BE49-F238E27FC236}">
                <a16:creationId xmlns:a16="http://schemas.microsoft.com/office/drawing/2014/main" id="{5E03EF85-6CF0-46C1-A719-97300920E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468"/>
            <a:ext cx="12191999" cy="6132708"/>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a:extLst>
              <a:ext uri="{FF2B5EF4-FFF2-40B4-BE49-F238E27FC236}">
                <a16:creationId xmlns:a16="http://schemas.microsoft.com/office/drawing/2014/main" id="{66F0A26A-C86E-4315-B9A9-2CB2186E0FEB}"/>
              </a:ext>
            </a:extLst>
          </p:cNvPr>
          <p:cNvSpPr>
            <a:spLocks noGrp="1"/>
          </p:cNvSpPr>
          <p:nvPr>
            <p:ph type="sldNum" sz="quarter" idx="12"/>
          </p:nvPr>
        </p:nvSpPr>
        <p:spPr/>
        <p:txBody>
          <a:bodyPr/>
          <a:lstStyle/>
          <a:p>
            <a:r>
              <a:rPr lang="en-US" altLang="zh-TW" dirty="0"/>
              <a:t>P. </a:t>
            </a:r>
            <a:fld id="{6D22F896-40B5-4ADD-8801-0D06FADFA095}" type="slidenum">
              <a:rPr lang="en-US" smtClean="0"/>
              <a:t>12</a:t>
            </a:fld>
            <a:endParaRPr lang="en-US" dirty="0"/>
          </a:p>
        </p:txBody>
      </p:sp>
    </p:spTree>
    <p:extLst>
      <p:ext uri="{BB962C8B-B14F-4D97-AF65-F5344CB8AC3E}">
        <p14:creationId xmlns:p14="http://schemas.microsoft.com/office/powerpoint/2010/main" val="5063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03094" cy="1400530"/>
          </a:xfrm>
        </p:spPr>
        <p:txBody>
          <a:bodyPr/>
          <a:lstStyle/>
          <a:p>
            <a:r>
              <a:rPr lang="en-HK" altLang="zh-HK" b="1" dirty="0">
                <a:ea typeface="微軟正黑體" panose="020B0604030504040204" pitchFamily="34" charset="-120"/>
              </a:rPr>
              <a:t>Accelerating </a:t>
            </a:r>
            <a:r>
              <a:rPr lang="en-US" altLang="zh-TW" b="1" dirty="0">
                <a:ea typeface="微軟正黑體" panose="020B0604030504040204" pitchFamily="34" charset="-120"/>
              </a:rPr>
              <a:t>T</a:t>
            </a:r>
            <a:r>
              <a:rPr lang="en-HK" altLang="zh-HK" b="1" dirty="0">
                <a:ea typeface="微軟正黑體" panose="020B0604030504040204" pitchFamily="34" charset="-120"/>
              </a:rPr>
              <a:t>echnological </a:t>
            </a:r>
            <a:r>
              <a:rPr lang="en-US" altLang="zh-TW" b="1" dirty="0">
                <a:ea typeface="微軟正黑體" panose="020B0604030504040204" pitchFamily="34" charset="-120"/>
              </a:rPr>
              <a:t>C</a:t>
            </a:r>
            <a:r>
              <a:rPr lang="en-HK" altLang="zh-HK" b="1" dirty="0">
                <a:ea typeface="微軟正黑體" panose="020B0604030504040204" pitchFamily="34" charset="-120"/>
              </a:rPr>
              <a:t>hange</a:t>
            </a:r>
            <a:endParaRPr lang="zh-HK" altLang="en-US" b="1" dirty="0">
              <a:ea typeface="微軟正黑體" panose="020B0604030504040204" pitchFamily="34" charset="-120"/>
            </a:endParaRPr>
          </a:p>
        </p:txBody>
      </p:sp>
      <p:sp>
        <p:nvSpPr>
          <p:cNvPr id="3" name="Content Placeholder 2"/>
          <p:cNvSpPr>
            <a:spLocks noGrp="1"/>
          </p:cNvSpPr>
          <p:nvPr>
            <p:ph idx="1"/>
          </p:nvPr>
        </p:nvSpPr>
        <p:spPr>
          <a:xfrm>
            <a:off x="7872368" y="1319047"/>
            <a:ext cx="4319632" cy="4089369"/>
          </a:xfrm>
          <a:solidFill>
            <a:srgbClr val="B2BCCB">
              <a:alpha val="49020"/>
            </a:srgbClr>
          </a:solidFill>
        </p:spPr>
        <p:txBody>
          <a:bodyPr vert="horz" lIns="91440" tIns="45720" rIns="91440" bIns="45720" rtlCol="0">
            <a:noAutofit/>
          </a:bodyPr>
          <a:lstStyle/>
          <a:p>
            <a:r>
              <a:rPr lang="zh-TW" altLang="en-US" sz="1600" dirty="0">
                <a:latin typeface="微軟正黑體" panose="020B0604030504040204" pitchFamily="34" charset="-120"/>
                <a:ea typeface="微軟正黑體" panose="020B0604030504040204" pitchFamily="34" charset="-120"/>
              </a:rPr>
              <a:t>在電話發明之後花了</a:t>
            </a:r>
            <a:r>
              <a:rPr lang="en-US" altLang="zh-TW" sz="1600" b="1" dirty="0">
                <a:solidFill>
                  <a:srgbClr val="FFFF00"/>
                </a:solidFill>
                <a:latin typeface="微軟正黑體" panose="020B0604030504040204" pitchFamily="34" charset="-120"/>
                <a:ea typeface="微軟正黑體" panose="020B0604030504040204" pitchFamily="34" charset="-120"/>
              </a:rPr>
              <a:t>50</a:t>
            </a:r>
            <a:r>
              <a:rPr lang="zh-TW" altLang="en-US" sz="1600" b="1" dirty="0">
                <a:solidFill>
                  <a:srgbClr val="FFFF00"/>
                </a:solidFill>
                <a:latin typeface="微軟正黑體" panose="020B0604030504040204" pitchFamily="34" charset="-120"/>
                <a:ea typeface="微軟正黑體" panose="020B0604030504040204" pitchFamily="34" charset="-120"/>
              </a:rPr>
              <a:t>多年</a:t>
            </a:r>
            <a:r>
              <a:rPr lang="zh-TW" altLang="en-US" sz="1600" dirty="0">
                <a:latin typeface="微軟正黑體" panose="020B0604030504040204" pitchFamily="34" charset="-120"/>
                <a:ea typeface="微軟正黑體" panose="020B0604030504040204" pitchFamily="34" charset="-120"/>
              </a:rPr>
              <a:t>才到達美國一半的家庭。</a:t>
            </a:r>
          </a:p>
          <a:p>
            <a:r>
              <a:rPr lang="zh-TW" altLang="en-US" sz="1600" dirty="0">
                <a:latin typeface="微軟正黑體" panose="020B0604030504040204" pitchFamily="34" charset="-120"/>
                <a:ea typeface="微軟正黑體" panose="020B0604030504040204" pitchFamily="34" charset="-120"/>
              </a:rPr>
              <a:t>電台用了</a:t>
            </a:r>
            <a:r>
              <a:rPr lang="en-US" altLang="zh-TW" sz="1600" b="1" dirty="0">
                <a:solidFill>
                  <a:srgbClr val="FFFF00"/>
                </a:solidFill>
                <a:latin typeface="微軟正黑體" panose="020B0604030504040204" pitchFamily="34" charset="-120"/>
                <a:ea typeface="微軟正黑體" panose="020B0604030504040204" pitchFamily="34" charset="-120"/>
              </a:rPr>
              <a:t>38</a:t>
            </a:r>
            <a:r>
              <a:rPr lang="zh-TW" altLang="en-US" sz="1600" b="1" dirty="0">
                <a:solidFill>
                  <a:srgbClr val="FFFF00"/>
                </a:solidFill>
                <a:latin typeface="微軟正黑體" panose="020B0604030504040204" pitchFamily="34" charset="-120"/>
                <a:ea typeface="微軟正黑體" panose="020B0604030504040204" pitchFamily="34" charset="-120"/>
              </a:rPr>
              <a:t>年時間</a:t>
            </a:r>
            <a:r>
              <a:rPr lang="zh-TW" altLang="en-US" sz="1600" dirty="0">
                <a:latin typeface="微軟正黑體" panose="020B0604030504040204" pitchFamily="34" charset="-120"/>
                <a:ea typeface="微軟正黑體" panose="020B0604030504040204" pitchFamily="34" charset="-120"/>
              </a:rPr>
              <a:t>才吸引了</a:t>
            </a:r>
            <a:r>
              <a:rPr lang="en-US" altLang="zh-TW" sz="1600" b="1" dirty="0">
                <a:solidFill>
                  <a:srgbClr val="FFFF00"/>
                </a:solidFill>
                <a:latin typeface="微軟正黑體" panose="020B0604030504040204" pitchFamily="34" charset="-120"/>
                <a:ea typeface="微軟正黑體" panose="020B0604030504040204" pitchFamily="34" charset="-120"/>
              </a:rPr>
              <a:t>5000</a:t>
            </a:r>
            <a:r>
              <a:rPr lang="zh-TW" altLang="en-US" sz="1600" b="1" dirty="0">
                <a:solidFill>
                  <a:srgbClr val="FFFF00"/>
                </a:solidFill>
                <a:latin typeface="微軟正黑體" panose="020B0604030504040204" pitchFamily="34" charset="-120"/>
                <a:ea typeface="微軟正黑體" panose="020B0604030504040204" pitchFamily="34" charset="-120"/>
              </a:rPr>
              <a:t>萬聽眾</a:t>
            </a:r>
            <a:r>
              <a:rPr lang="zh-TW" altLang="en-US" sz="1600" dirty="0">
                <a:latin typeface="微軟正黑體" panose="020B0604030504040204" pitchFamily="34" charset="-120"/>
                <a:ea typeface="微軟正黑體" panose="020B0604030504040204" pitchFamily="34" charset="-120"/>
              </a:rPr>
              <a:t>。</a:t>
            </a:r>
          </a:p>
          <a:p>
            <a:r>
              <a:rPr lang="zh-TW" altLang="en-US" sz="1600" dirty="0">
                <a:latin typeface="微軟正黑體" panose="020B0604030504040204" pitchFamily="34" charset="-120"/>
                <a:ea typeface="微軟正黑體" panose="020B0604030504040204" pitchFamily="34" charset="-120"/>
              </a:rPr>
              <a:t>但</a:t>
            </a:r>
            <a:r>
              <a:rPr lang="en-US" altLang="zh-TW" sz="1600" dirty="0">
                <a:latin typeface="微軟正黑體" panose="020B0604030504040204" pitchFamily="34" charset="-120"/>
                <a:ea typeface="微軟正黑體" panose="020B0604030504040204" pitchFamily="34" charset="-120"/>
              </a:rPr>
              <a:t>Facebook</a:t>
            </a:r>
            <a:r>
              <a:rPr lang="zh-TW" altLang="en-US" sz="1600" dirty="0">
                <a:latin typeface="微軟正黑體" panose="020B0604030504040204" pitchFamily="34" charset="-120"/>
                <a:ea typeface="微軟正黑體" panose="020B0604030504040204" pitchFamily="34" charset="-120"/>
              </a:rPr>
              <a:t>在</a:t>
            </a:r>
            <a:r>
              <a:rPr lang="zh-TW" altLang="en-US" sz="1600" b="1" dirty="0">
                <a:solidFill>
                  <a:srgbClr val="FFFF00"/>
                </a:solidFill>
                <a:latin typeface="微軟正黑體" panose="020B0604030504040204" pitchFamily="34" charset="-120"/>
                <a:ea typeface="微軟正黑體" panose="020B0604030504040204" pitchFamily="34" charset="-120"/>
              </a:rPr>
              <a:t>第一年</a:t>
            </a:r>
            <a:r>
              <a:rPr lang="zh-TW" altLang="en-US" sz="1600" dirty="0">
                <a:latin typeface="微軟正黑體" panose="020B0604030504040204" pitchFamily="34" charset="-120"/>
                <a:ea typeface="微軟正黑體" panose="020B0604030504040204" pitchFamily="34" charset="-120"/>
              </a:rPr>
              <a:t>就吸引了</a:t>
            </a:r>
            <a:r>
              <a:rPr lang="en-US" altLang="zh-TW" sz="1600" dirty="0">
                <a:latin typeface="微軟正黑體" panose="020B0604030504040204" pitchFamily="34" charset="-120"/>
                <a:ea typeface="微軟正黑體" panose="020B0604030504040204" pitchFamily="34" charset="-120"/>
              </a:rPr>
              <a:t>600</a:t>
            </a:r>
            <a:r>
              <a:rPr lang="zh-TW" altLang="en-US" sz="1600" dirty="0">
                <a:latin typeface="微軟正黑體" panose="020B0604030504040204" pitchFamily="34" charset="-120"/>
                <a:ea typeface="微軟正黑體" panose="020B0604030504040204" pitchFamily="34" charset="-120"/>
              </a:rPr>
              <a:t>萬用戶，這個數字在未來五年內增加了</a:t>
            </a:r>
            <a:r>
              <a:rPr lang="en-US" altLang="zh-TW" sz="1600" dirty="0">
                <a:latin typeface="微軟正黑體" panose="020B0604030504040204" pitchFamily="34" charset="-120"/>
                <a:ea typeface="微軟正黑體" panose="020B0604030504040204" pitchFamily="34" charset="-120"/>
              </a:rPr>
              <a:t>100</a:t>
            </a:r>
            <a:r>
              <a:rPr lang="zh-TW" altLang="en-US" sz="1600" dirty="0">
                <a:latin typeface="微軟正黑體" panose="020B0604030504040204" pitchFamily="34" charset="-120"/>
                <a:ea typeface="微軟正黑體" panose="020B0604030504040204" pitchFamily="34" charset="-120"/>
              </a:rPr>
              <a:t>倍。</a:t>
            </a:r>
          </a:p>
          <a:p>
            <a:r>
              <a:rPr lang="zh-TW" altLang="en-US" sz="1600" dirty="0">
                <a:latin typeface="微軟正黑體" panose="020B0604030504040204" pitchFamily="34" charset="-120"/>
                <a:ea typeface="微軟正黑體" panose="020B0604030504040204" pitchFamily="34" charset="-120"/>
              </a:rPr>
              <a:t>中國的微信擁有</a:t>
            </a:r>
            <a:r>
              <a:rPr lang="en-US" altLang="zh-TW" sz="1600" b="1" dirty="0">
                <a:solidFill>
                  <a:srgbClr val="FFFF00"/>
                </a:solidFill>
                <a:latin typeface="微軟正黑體" panose="020B0604030504040204" pitchFamily="34" charset="-120"/>
                <a:ea typeface="微軟正黑體" panose="020B0604030504040204" pitchFamily="34" charset="-120"/>
              </a:rPr>
              <a:t>3</a:t>
            </a:r>
            <a:r>
              <a:rPr lang="zh-TW" altLang="en-US" sz="1600" b="1" dirty="0">
                <a:solidFill>
                  <a:srgbClr val="FFFF00"/>
                </a:solidFill>
                <a:latin typeface="微軟正黑體" panose="020B0604030504040204" pitchFamily="34" charset="-120"/>
                <a:ea typeface="微軟正黑體" panose="020B0604030504040204" pitchFamily="34" charset="-120"/>
              </a:rPr>
              <a:t>億用戶</a:t>
            </a:r>
            <a:r>
              <a:rPr lang="zh-TW" altLang="en-US" sz="1600" dirty="0">
                <a:latin typeface="微軟正黑體" panose="020B0604030504040204" pitchFamily="34" charset="-120"/>
                <a:ea typeface="微軟正黑體" panose="020B0604030504040204" pitchFamily="34" charset="-120"/>
              </a:rPr>
              <a:t>，超過了美國的整個成人人口。</a:t>
            </a:r>
          </a:p>
          <a:p>
            <a:r>
              <a:rPr lang="zh-TW" altLang="en-US" sz="1600" dirty="0">
                <a:latin typeface="微軟正黑體" panose="020B0604030504040204" pitchFamily="34" charset="-120"/>
                <a:ea typeface="微軟正黑體" panose="020B0604030504040204" pitchFamily="34" charset="-120"/>
              </a:rPr>
              <a:t>技術採用和創新的步伐正在</a:t>
            </a:r>
            <a:r>
              <a:rPr lang="zh-TW" altLang="en-US" sz="1600" b="1" dirty="0">
                <a:solidFill>
                  <a:srgbClr val="FFFF00"/>
                </a:solidFill>
                <a:latin typeface="微軟正黑體" panose="020B0604030504040204" pitchFamily="34" charset="-120"/>
                <a:ea typeface="微軟正黑體" panose="020B0604030504040204" pitchFamily="34" charset="-120"/>
              </a:rPr>
              <a:t>縮短公司的生命週期</a:t>
            </a:r>
            <a:r>
              <a:rPr lang="zh-TW" altLang="en-US" sz="1600" dirty="0">
                <a:latin typeface="微軟正黑體" panose="020B0604030504040204" pitchFamily="34" charset="-120"/>
                <a:ea typeface="微軟正黑體" panose="020B0604030504040204" pitchFamily="34" charset="-120"/>
              </a:rPr>
              <a:t>，迫使高管更快地做出決策和提交資源。</a:t>
            </a:r>
            <a:endParaRPr lang="en-HK" altLang="zh-HK" sz="1600" dirty="0">
              <a:latin typeface="微軟正黑體" panose="020B0604030504040204" pitchFamily="34" charset="-120"/>
              <a:ea typeface="微軟正黑體" panose="020B0604030504040204" pitchFamily="34" charset="-120"/>
            </a:endParaRPr>
          </a:p>
          <a:p>
            <a:endParaRPr lang="zh-HK" altLang="en-US" sz="1600" dirty="0">
              <a:latin typeface="微軟正黑體" panose="020B0604030504040204" pitchFamily="34" charset="-120"/>
              <a:ea typeface="微軟正黑體" panose="020B0604030504040204" pitchFamily="34" charset="-120"/>
            </a:endParaRPr>
          </a:p>
        </p:txBody>
      </p:sp>
      <p:pic>
        <p:nvPicPr>
          <p:cNvPr id="5124" name="Picture 4" descr="âfacebook networkâçå¾çæç´¢ç»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320" y="4460571"/>
            <a:ext cx="4351680" cy="2447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Content Placeholder 10">
            <a:extLst>
              <a:ext uri="{FF2B5EF4-FFF2-40B4-BE49-F238E27FC236}">
                <a16:creationId xmlns:a16="http://schemas.microsoft.com/office/drawing/2014/main" id="{CB0C11D8-2356-44D5-8790-535A54B25457}"/>
              </a:ext>
            </a:extLst>
          </p:cNvPr>
          <p:cNvPicPr>
            <a:picLocks noChangeAspect="1"/>
          </p:cNvPicPr>
          <p:nvPr/>
        </p:nvPicPr>
        <p:blipFill rotWithShape="1">
          <a:blip r:embed="rId3"/>
          <a:srcRect l="181" t="17489" r="-1"/>
          <a:stretch/>
        </p:blipFill>
        <p:spPr>
          <a:xfrm>
            <a:off x="0" y="1319048"/>
            <a:ext cx="7872368" cy="5589344"/>
          </a:xfrm>
          <a:prstGeom prst="rect">
            <a:avLst/>
          </a:prstGeom>
        </p:spPr>
      </p:pic>
      <p:sp>
        <p:nvSpPr>
          <p:cNvPr id="5" name="投影片編號版面配置區 4">
            <a:extLst>
              <a:ext uri="{FF2B5EF4-FFF2-40B4-BE49-F238E27FC236}">
                <a16:creationId xmlns:a16="http://schemas.microsoft.com/office/drawing/2014/main" id="{BC18D5DE-FCCB-4F11-859F-767412B398FD}"/>
              </a:ext>
            </a:extLst>
          </p:cNvPr>
          <p:cNvSpPr>
            <a:spLocks noGrp="1"/>
          </p:cNvSpPr>
          <p:nvPr>
            <p:ph type="sldNum" sz="quarter" idx="12"/>
          </p:nvPr>
        </p:nvSpPr>
        <p:spPr/>
        <p:txBody>
          <a:bodyPr/>
          <a:lstStyle/>
          <a:p>
            <a:r>
              <a:rPr lang="en-US" altLang="zh-TW" dirty="0"/>
              <a:t>P. </a:t>
            </a:r>
            <a:fld id="{6D22F896-40B5-4ADD-8801-0D06FADFA095}" type="slidenum">
              <a:rPr lang="en-US" smtClean="0"/>
              <a:t>13</a:t>
            </a:fld>
            <a:endParaRPr lang="en-US" dirty="0"/>
          </a:p>
        </p:txBody>
      </p:sp>
    </p:spTree>
    <p:extLst>
      <p:ext uri="{BB962C8B-B14F-4D97-AF65-F5344CB8AC3E}">
        <p14:creationId xmlns:p14="http://schemas.microsoft.com/office/powerpoint/2010/main" val="36923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ç¸å³å¾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7521"/>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8A0999D3-07B6-4418-9E2E-37985F4BA48F}"/>
              </a:ext>
            </a:extLst>
          </p:cNvPr>
          <p:cNvSpPr>
            <a:spLocks noGrp="1"/>
          </p:cNvSpPr>
          <p:nvPr>
            <p:ph type="sldNum" sz="quarter" idx="12"/>
          </p:nvPr>
        </p:nvSpPr>
        <p:spPr/>
        <p:txBody>
          <a:bodyPr/>
          <a:lstStyle/>
          <a:p>
            <a:r>
              <a:rPr lang="en-US" altLang="zh-TW" dirty="0"/>
              <a:t>P. </a:t>
            </a:r>
            <a:fld id="{6D22F896-40B5-4ADD-8801-0D06FADFA095}" type="slidenum">
              <a:rPr lang="en-US" smtClean="0"/>
              <a:t>14</a:t>
            </a:fld>
            <a:endParaRPr lang="en-US" dirty="0"/>
          </a:p>
        </p:txBody>
      </p:sp>
    </p:spTree>
    <p:extLst>
      <p:ext uri="{BB962C8B-B14F-4D97-AF65-F5344CB8AC3E}">
        <p14:creationId xmlns:p14="http://schemas.microsoft.com/office/powerpoint/2010/main" val="364550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ç¸å³å¾ç"/>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350498"/>
            <a:ext cx="12192000" cy="55075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zh-HK" b="1" dirty="0">
                <a:latin typeface="微軟正黑體" panose="020B0604030504040204" pitchFamily="34" charset="-120"/>
                <a:ea typeface="微軟正黑體" panose="020B0604030504040204" pitchFamily="34" charset="-120"/>
              </a:rPr>
              <a:t>2019</a:t>
            </a:r>
            <a:r>
              <a:rPr lang="zh-HK" altLang="en-US" b="1" dirty="0">
                <a:latin typeface="微軟正黑體" panose="020B0604030504040204" pitchFamily="34" charset="-120"/>
                <a:ea typeface="微軟正黑體" panose="020B0604030504040204" pitchFamily="34" charset="-120"/>
              </a:rPr>
              <a:t>年</a:t>
            </a:r>
            <a:r>
              <a:rPr lang="en-US" altLang="zh-HK" b="1" dirty="0">
                <a:latin typeface="微軟正黑體" panose="020B0604030504040204" pitchFamily="34" charset="-120"/>
                <a:ea typeface="微軟正黑體" panose="020B0604030504040204" pitchFamily="34" charset="-120"/>
              </a:rPr>
              <a:t>5G</a:t>
            </a:r>
            <a:r>
              <a:rPr lang="zh-HK" altLang="en-US" b="1" dirty="0">
                <a:latin typeface="微軟正黑體" panose="020B0604030504040204" pitchFamily="34" charset="-120"/>
                <a:ea typeface="微軟正黑體" panose="020B0604030504040204" pitchFamily="34" charset="-120"/>
              </a:rPr>
              <a:t>大戰揭幕</a:t>
            </a:r>
          </a:p>
        </p:txBody>
      </p:sp>
      <p:graphicFrame>
        <p:nvGraphicFramePr>
          <p:cNvPr id="4" name="Diagram 3"/>
          <p:cNvGraphicFramePr/>
          <p:nvPr>
            <p:extLst>
              <p:ext uri="{D42A27DB-BD31-4B8C-83A1-F6EECF244321}">
                <p14:modId xmlns:p14="http://schemas.microsoft.com/office/powerpoint/2010/main" val="802087016"/>
              </p:ext>
            </p:extLst>
          </p:nvPr>
        </p:nvGraphicFramePr>
        <p:xfrm>
          <a:off x="1922834"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519879" y="3478794"/>
            <a:ext cx="1561646" cy="369332"/>
          </a:xfrm>
          <a:prstGeom prst="rect">
            <a:avLst/>
          </a:prstGeom>
        </p:spPr>
        <p:txBody>
          <a:bodyPr wrap="none">
            <a:spAutoFit/>
          </a:bodyPr>
          <a:lstStyle/>
          <a:p>
            <a:r>
              <a:rPr lang="en-HK" altLang="zh-TW" b="1" u="sng" dirty="0">
                <a:solidFill>
                  <a:schemeClr val="bg2"/>
                </a:solidFill>
                <a:effectLst>
                  <a:outerShdw blurRad="38100" dist="38100" dir="2700000" algn="tl">
                    <a:srgbClr val="000000">
                      <a:alpha val="43137"/>
                    </a:srgbClr>
                  </a:outerShdw>
                </a:effectLst>
                <a:latin typeface="+mj-lt"/>
                <a:ea typeface="微軟正黑體" panose="020B0604030504040204" pitchFamily="34" charset="-120"/>
              </a:rPr>
              <a:t>5G</a:t>
            </a:r>
            <a:r>
              <a:rPr lang="zh-TW" altLang="en-US" b="1" u="sng" dirty="0">
                <a:solidFill>
                  <a:schemeClr val="bg2"/>
                </a:solidFill>
                <a:effectLst>
                  <a:outerShdw blurRad="38100" dist="38100" dir="2700000" algn="tl">
                    <a:srgbClr val="000000">
                      <a:alpha val="43137"/>
                    </a:srgbClr>
                  </a:outerShdw>
                </a:effectLst>
                <a:latin typeface="+mj-lt"/>
                <a:ea typeface="微軟正黑體" panose="020B0604030504040204" pitchFamily="34" charset="-120"/>
              </a:rPr>
              <a:t>的</a:t>
            </a:r>
            <a:r>
              <a:rPr lang="en-US" altLang="zh-TW" b="1" u="sng" dirty="0">
                <a:solidFill>
                  <a:schemeClr val="bg2"/>
                </a:solidFill>
                <a:effectLst>
                  <a:outerShdw blurRad="38100" dist="38100" dir="2700000" algn="tl">
                    <a:srgbClr val="000000">
                      <a:alpha val="43137"/>
                    </a:srgbClr>
                  </a:outerShdw>
                </a:effectLst>
                <a:latin typeface="+mj-lt"/>
                <a:ea typeface="微軟正黑體" panose="020B0604030504040204" pitchFamily="34" charset="-120"/>
              </a:rPr>
              <a:t>6</a:t>
            </a:r>
            <a:r>
              <a:rPr lang="zh-TW" altLang="en-US" b="1" u="sng" dirty="0">
                <a:solidFill>
                  <a:schemeClr val="bg2"/>
                </a:solidFill>
                <a:effectLst>
                  <a:outerShdw blurRad="38100" dist="38100" dir="2700000" algn="tl">
                    <a:srgbClr val="000000">
                      <a:alpha val="43137"/>
                    </a:srgbClr>
                  </a:outerShdw>
                </a:effectLst>
                <a:latin typeface="+mj-lt"/>
                <a:ea typeface="微軟正黑體" panose="020B0604030504040204" pitchFamily="34" charset="-120"/>
              </a:rPr>
              <a:t>大好處</a:t>
            </a:r>
            <a:endParaRPr lang="en-HK" altLang="zh-TW" b="1" u="sng" dirty="0">
              <a:solidFill>
                <a:schemeClr val="bg2"/>
              </a:solidFill>
              <a:effectLst>
                <a:outerShdw blurRad="38100" dist="38100" dir="2700000" algn="tl">
                  <a:srgbClr val="000000">
                    <a:alpha val="43137"/>
                  </a:srgbClr>
                </a:outerShdw>
              </a:effectLst>
              <a:latin typeface="+mj-lt"/>
              <a:ea typeface="微軟正黑體" panose="020B0604030504040204" pitchFamily="34" charset="-120"/>
            </a:endParaRPr>
          </a:p>
        </p:txBody>
      </p:sp>
      <p:sp>
        <p:nvSpPr>
          <p:cNvPr id="6" name="Rectangle 5"/>
          <p:cNvSpPr/>
          <p:nvPr/>
        </p:nvSpPr>
        <p:spPr>
          <a:xfrm>
            <a:off x="5181598" y="3492862"/>
            <a:ext cx="1502334" cy="369332"/>
          </a:xfrm>
          <a:prstGeom prst="rect">
            <a:avLst/>
          </a:prstGeom>
        </p:spPr>
        <p:txBody>
          <a:bodyPr wrap="none">
            <a:spAutoFit/>
          </a:bodyPr>
          <a:lstStyle/>
          <a:p>
            <a:r>
              <a:rPr lang="en-US" altLang="zh-TW" b="1" u="sng" dirty="0">
                <a:solidFill>
                  <a:schemeClr val="bg2"/>
                </a:solidFill>
                <a:effectLst>
                  <a:outerShdw blurRad="38100" dist="38100" dir="2700000" algn="tl">
                    <a:srgbClr val="000000">
                      <a:alpha val="43137"/>
                    </a:srgbClr>
                  </a:outerShdw>
                </a:effectLst>
                <a:latin typeface="文鼎中楷" panose="020B0609010101010101" pitchFamily="49" charset="-120"/>
                <a:ea typeface="文鼎中楷" panose="020B0609010101010101" pitchFamily="49" charset="-120"/>
              </a:rPr>
              <a:t>7</a:t>
            </a:r>
            <a:r>
              <a:rPr lang="zh-TW" altLang="en-US" b="1" u="sng" dirty="0">
                <a:solidFill>
                  <a:schemeClr val="bg2"/>
                </a:solidFill>
                <a:effectLst>
                  <a:outerShdw blurRad="38100" dist="38100" dir="2700000" algn="tl">
                    <a:srgbClr val="000000">
                      <a:alpha val="43137"/>
                    </a:srgbClr>
                  </a:outerShdw>
                </a:effectLst>
                <a:latin typeface="文鼎中楷" panose="020B0609010101010101" pitchFamily="49" charset="-120"/>
                <a:ea typeface="文鼎中楷" panose="020B0609010101010101" pitchFamily="49" charset="-120"/>
              </a:rPr>
              <a:t>次信息革命</a:t>
            </a:r>
            <a:endParaRPr lang="en-US" altLang="zh-TW" b="1" u="sng" dirty="0">
              <a:solidFill>
                <a:schemeClr val="bg2"/>
              </a:solidFill>
              <a:effectLst>
                <a:outerShdw blurRad="38100" dist="38100" dir="2700000" algn="tl">
                  <a:srgbClr val="000000">
                    <a:alpha val="43137"/>
                  </a:srgbClr>
                </a:outerShdw>
              </a:effectLst>
              <a:latin typeface="文鼎中楷" panose="020B0609010101010101" pitchFamily="49" charset="-120"/>
              <a:ea typeface="文鼎中楷" panose="020B0609010101010101" pitchFamily="49" charset="-120"/>
            </a:endParaRPr>
          </a:p>
        </p:txBody>
      </p:sp>
      <p:sp>
        <p:nvSpPr>
          <p:cNvPr id="7" name="Rectangle 6"/>
          <p:cNvSpPr/>
          <p:nvPr/>
        </p:nvSpPr>
        <p:spPr>
          <a:xfrm>
            <a:off x="7843317" y="3492862"/>
            <a:ext cx="1502334" cy="369332"/>
          </a:xfrm>
          <a:prstGeom prst="rect">
            <a:avLst/>
          </a:prstGeom>
        </p:spPr>
        <p:txBody>
          <a:bodyPr wrap="none">
            <a:spAutoFit/>
          </a:bodyPr>
          <a:lstStyle/>
          <a:p>
            <a:r>
              <a:rPr lang="en-US" altLang="zh-TW" b="1" u="sng" dirty="0">
                <a:solidFill>
                  <a:schemeClr val="bg2"/>
                </a:solidFill>
                <a:effectLst>
                  <a:outerShdw blurRad="38100" dist="38100" dir="2700000" algn="tl">
                    <a:srgbClr val="000000">
                      <a:alpha val="43137"/>
                    </a:srgbClr>
                  </a:outerShdw>
                </a:effectLst>
                <a:latin typeface="文鼎中楷" panose="020B0609010101010101" pitchFamily="49" charset="-120"/>
                <a:ea typeface="文鼎中楷" panose="020B0609010101010101" pitchFamily="49" charset="-120"/>
              </a:rPr>
              <a:t>6</a:t>
            </a:r>
            <a:r>
              <a:rPr lang="zh-TW" altLang="en-US" b="1" u="sng" dirty="0">
                <a:solidFill>
                  <a:schemeClr val="bg2"/>
                </a:solidFill>
                <a:effectLst>
                  <a:outerShdw blurRad="38100" dist="38100" dir="2700000" algn="tl">
                    <a:srgbClr val="000000">
                      <a:alpha val="43137"/>
                    </a:srgbClr>
                  </a:outerShdw>
                </a:effectLst>
                <a:latin typeface="文鼎中楷" panose="020B0609010101010101" pitchFamily="49" charset="-120"/>
                <a:ea typeface="文鼎中楷" panose="020B0609010101010101" pitchFamily="49" charset="-120"/>
              </a:rPr>
              <a:t>大實力範圍</a:t>
            </a:r>
            <a:endParaRPr lang="en-HK" altLang="zh-TW" b="1" u="sng" dirty="0">
              <a:solidFill>
                <a:schemeClr val="bg2"/>
              </a:solidFill>
              <a:effectLst>
                <a:outerShdw blurRad="38100" dist="38100" dir="2700000" algn="tl">
                  <a:srgbClr val="000000">
                    <a:alpha val="43137"/>
                  </a:srgbClr>
                </a:outerShdw>
              </a:effectLst>
              <a:latin typeface="文鼎中楷" panose="020B0609010101010101" pitchFamily="49" charset="-120"/>
              <a:ea typeface="文鼎中楷" panose="020B0609010101010101" pitchFamily="49" charset="-120"/>
            </a:endParaRPr>
          </a:p>
        </p:txBody>
      </p:sp>
      <p:sp>
        <p:nvSpPr>
          <p:cNvPr id="8" name="投影片編號版面配置區 7">
            <a:extLst>
              <a:ext uri="{FF2B5EF4-FFF2-40B4-BE49-F238E27FC236}">
                <a16:creationId xmlns:a16="http://schemas.microsoft.com/office/drawing/2014/main" id="{00380107-9B6A-48B3-B326-2F777510D21F}"/>
              </a:ext>
            </a:extLst>
          </p:cNvPr>
          <p:cNvSpPr>
            <a:spLocks noGrp="1"/>
          </p:cNvSpPr>
          <p:nvPr>
            <p:ph type="sldNum" sz="quarter" idx="12"/>
          </p:nvPr>
        </p:nvSpPr>
        <p:spPr/>
        <p:txBody>
          <a:bodyPr/>
          <a:lstStyle/>
          <a:p>
            <a:r>
              <a:rPr lang="en-US" altLang="zh-TW" dirty="0"/>
              <a:t>P. </a:t>
            </a:r>
            <a:fld id="{6D22F896-40B5-4ADD-8801-0D06FADFA095}" type="slidenum">
              <a:rPr lang="en-US" smtClean="0"/>
              <a:t>15</a:t>
            </a:fld>
            <a:endParaRPr lang="en-US" dirty="0"/>
          </a:p>
        </p:txBody>
      </p:sp>
    </p:spTree>
    <p:extLst>
      <p:ext uri="{BB962C8B-B14F-4D97-AF65-F5344CB8AC3E}">
        <p14:creationId xmlns:p14="http://schemas.microsoft.com/office/powerpoint/2010/main" val="2390545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HK" altLang="zh-HK" sz="4000" b="1" dirty="0">
                <a:ea typeface="微軟正黑體" panose="020B0604030504040204" pitchFamily="34" charset="-120"/>
              </a:rPr>
              <a:t>Challenges of an </a:t>
            </a:r>
            <a:r>
              <a:rPr lang="en-US" altLang="zh-TW" sz="4000" b="1" dirty="0">
                <a:ea typeface="微軟正黑體" panose="020B0604030504040204" pitchFamily="34" charset="-120"/>
              </a:rPr>
              <a:t>A</a:t>
            </a:r>
            <a:r>
              <a:rPr lang="en-HK" altLang="zh-HK" sz="4000" b="1" dirty="0">
                <a:ea typeface="微軟正黑體" panose="020B0604030504040204" pitchFamily="34" charset="-120"/>
              </a:rPr>
              <a:t>ging </a:t>
            </a:r>
            <a:r>
              <a:rPr lang="en-US" altLang="zh-TW" sz="4000" b="1" dirty="0">
                <a:ea typeface="微軟正黑體" panose="020B0604030504040204" pitchFamily="34" charset="-120"/>
              </a:rPr>
              <a:t>W</a:t>
            </a:r>
            <a:r>
              <a:rPr lang="en-HK" altLang="zh-HK" sz="4000" b="1" dirty="0">
                <a:ea typeface="微軟正黑體" panose="020B0604030504040204" pitchFamily="34" charset="-120"/>
              </a:rPr>
              <a:t>orld</a:t>
            </a:r>
            <a:endParaRPr lang="zh-HK" altLang="en-US" sz="4000" b="1" dirty="0">
              <a:ea typeface="微軟正黑體" panose="020B0604030504040204" pitchFamily="34" charset="-120"/>
            </a:endParaRPr>
          </a:p>
        </p:txBody>
      </p:sp>
      <p:sp>
        <p:nvSpPr>
          <p:cNvPr id="4" name="Content Placeholder 2"/>
          <p:cNvSpPr txBox="1">
            <a:spLocks/>
          </p:cNvSpPr>
          <p:nvPr/>
        </p:nvSpPr>
        <p:spPr>
          <a:xfrm>
            <a:off x="0" y="1294226"/>
            <a:ext cx="4583179" cy="3295156"/>
          </a:xfrm>
          <a:prstGeom prst="rect">
            <a:avLst/>
          </a:prstGeom>
          <a:solidFill>
            <a:srgbClr val="B2BCCB">
              <a:alpha val="49020"/>
            </a:srgb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zh-TW" altLang="en-US" sz="1600" dirty="0">
                <a:latin typeface="微軟正黑體" panose="020B0604030504040204" pitchFamily="34" charset="-120"/>
                <a:ea typeface="微軟正黑體" panose="020B0604030504040204" pitchFamily="34" charset="-120"/>
              </a:rPr>
              <a:t>人類歷史上第一次衰老可能意味著地球上的人口將在世界大部分地區達到</a:t>
            </a:r>
            <a:r>
              <a:rPr lang="zh-TW" altLang="en-US" sz="1600" dirty="0">
                <a:solidFill>
                  <a:srgbClr val="FFFF00"/>
                </a:solidFill>
                <a:latin typeface="微軟正黑體" panose="020B0604030504040204" pitchFamily="34" charset="-120"/>
                <a:ea typeface="微軟正黑體" panose="020B0604030504040204" pitchFamily="34" charset="-120"/>
              </a:rPr>
              <a:t>停滯期</a:t>
            </a:r>
            <a:r>
              <a:rPr lang="zh-TW" altLang="en-US" sz="1600" dirty="0">
                <a:latin typeface="微軟正黑體" panose="020B0604030504040204" pitchFamily="34" charset="-120"/>
                <a:ea typeface="微軟正黑體" panose="020B0604030504040204" pitchFamily="34" charset="-120"/>
              </a:rPr>
              <a:t>。</a:t>
            </a:r>
          </a:p>
          <a:p>
            <a:r>
              <a:rPr lang="zh-TW" altLang="en-US" sz="1600" dirty="0">
                <a:latin typeface="微軟正黑體" panose="020B0604030504040204" pitchFamily="34" charset="-120"/>
                <a:ea typeface="微軟正黑體" panose="020B0604030504040204" pitchFamily="34" charset="-120"/>
              </a:rPr>
              <a:t>但到</a:t>
            </a:r>
            <a:r>
              <a:rPr lang="en-US" altLang="zh-TW" sz="1600" dirty="0">
                <a:latin typeface="微軟正黑體" panose="020B0604030504040204" pitchFamily="34" charset="-120"/>
                <a:ea typeface="微軟正黑體" panose="020B0604030504040204" pitchFamily="34" charset="-120"/>
              </a:rPr>
              <a:t>2019</a:t>
            </a:r>
            <a:r>
              <a:rPr lang="zh-TW" altLang="en-US" sz="1600" dirty="0">
                <a:latin typeface="微軟正黑體" panose="020B0604030504040204" pitchFamily="34" charset="-120"/>
                <a:ea typeface="微軟正黑體" panose="020B0604030504040204" pitchFamily="34" charset="-120"/>
              </a:rPr>
              <a:t>年，世界上約有</a:t>
            </a:r>
            <a:r>
              <a:rPr lang="en-US" altLang="zh-TW" sz="1600" dirty="0">
                <a:latin typeface="微軟正黑體" panose="020B0604030504040204" pitchFamily="34" charset="-120"/>
                <a:ea typeface="微軟正黑體" panose="020B0604030504040204" pitchFamily="34" charset="-120"/>
              </a:rPr>
              <a:t>60</a:t>
            </a:r>
            <a:r>
              <a:rPr lang="zh-TW" altLang="en-US" sz="1600" dirty="0">
                <a:latin typeface="微軟正黑體" panose="020B0604030504040204" pitchFamily="34" charset="-120"/>
                <a:ea typeface="微軟正黑體" panose="020B0604030504040204" pitchFamily="34" charset="-120"/>
              </a:rPr>
              <a:t>％的人口生活在生育率低於</a:t>
            </a:r>
            <a:r>
              <a:rPr lang="zh-TW" altLang="en-US" sz="1600" b="1" dirty="0">
                <a:solidFill>
                  <a:srgbClr val="FFFF00"/>
                </a:solidFill>
                <a:latin typeface="微軟正黑體" panose="020B0604030504040204" pitchFamily="34" charset="-120"/>
                <a:ea typeface="微軟正黑體" panose="020B0604030504040204" pitchFamily="34" charset="-120"/>
              </a:rPr>
              <a:t>替代率</a:t>
            </a:r>
            <a:r>
              <a:rPr lang="en-HK" altLang="zh-TW" sz="1600" dirty="0">
                <a:latin typeface="微軟正黑體" panose="020B0604030504040204" pitchFamily="34" charset="-120"/>
                <a:ea typeface="微軟正黑體" panose="020B0604030504040204" pitchFamily="34" charset="-120"/>
              </a:rPr>
              <a:t>(</a:t>
            </a:r>
            <a:r>
              <a:rPr lang="en-HK" altLang="zh-TW" sz="1600" dirty="0">
                <a:solidFill>
                  <a:srgbClr val="FFFF00"/>
                </a:solidFill>
                <a:latin typeface="微軟正黑體" panose="020B0604030504040204" pitchFamily="34" charset="-120"/>
                <a:ea typeface="微軟正黑體" panose="020B0604030504040204" pitchFamily="34" charset="-120"/>
              </a:rPr>
              <a:t>2.1</a:t>
            </a:r>
            <a:r>
              <a:rPr lang="en-HK" altLang="zh-TW" sz="1600" dirty="0">
                <a:latin typeface="微軟正黑體" panose="020B0604030504040204" pitchFamily="34" charset="-120"/>
                <a:ea typeface="微軟正黑體" panose="020B0604030504040204" pitchFamily="34" charset="-120"/>
              </a:rPr>
              <a:t> Children per woman)</a:t>
            </a:r>
            <a:r>
              <a:rPr lang="zh-TW" altLang="en-US" sz="1600" dirty="0">
                <a:latin typeface="微軟正黑體" panose="020B0604030504040204" pitchFamily="34" charset="-120"/>
                <a:ea typeface="微軟正黑體" panose="020B0604030504040204" pitchFamily="34" charset="-120"/>
              </a:rPr>
              <a:t>的國家。</a:t>
            </a:r>
          </a:p>
          <a:p>
            <a:r>
              <a:rPr lang="zh-TW" altLang="en-US" sz="1600" dirty="0">
                <a:latin typeface="微軟正黑體" panose="020B0604030504040204" pitchFamily="34" charset="-120"/>
                <a:ea typeface="微軟正黑體" panose="020B0604030504040204" pitchFamily="34" charset="-120"/>
              </a:rPr>
              <a:t>工作年齡人口將從</a:t>
            </a:r>
            <a:r>
              <a:rPr lang="en-US" altLang="zh-TW" sz="1600" dirty="0">
                <a:latin typeface="微軟正黑體" panose="020B0604030504040204" pitchFamily="34" charset="-120"/>
                <a:ea typeface="微軟正黑體" panose="020B0604030504040204" pitchFamily="34" charset="-120"/>
              </a:rPr>
              <a:t>2010</a:t>
            </a:r>
            <a:r>
              <a:rPr lang="zh-TW" altLang="en-US" sz="1600" dirty="0">
                <a:latin typeface="微軟正黑體" panose="020B0604030504040204" pitchFamily="34" charset="-120"/>
                <a:ea typeface="微軟正黑體" panose="020B0604030504040204" pitchFamily="34" charset="-120"/>
              </a:rPr>
              <a:t>年的</a:t>
            </a:r>
            <a:r>
              <a:rPr lang="en-US" altLang="zh-TW" sz="1600" dirty="0">
                <a:solidFill>
                  <a:srgbClr val="FFFF00"/>
                </a:solidFill>
                <a:latin typeface="微軟正黑體" panose="020B0604030504040204" pitchFamily="34" charset="-120"/>
                <a:ea typeface="微軟正黑體" panose="020B0604030504040204" pitchFamily="34" charset="-120"/>
              </a:rPr>
              <a:t>5,400</a:t>
            </a:r>
            <a:r>
              <a:rPr lang="zh-TW" altLang="en-US" sz="1600" dirty="0">
                <a:solidFill>
                  <a:srgbClr val="FFFF00"/>
                </a:solidFill>
                <a:latin typeface="微軟正黑體" panose="020B0604030504040204" pitchFamily="34" charset="-120"/>
                <a:ea typeface="微軟正黑體" panose="020B0604030504040204" pitchFamily="34" charset="-120"/>
              </a:rPr>
              <a:t>萬</a:t>
            </a:r>
            <a:r>
              <a:rPr lang="zh-TW" altLang="en-US" sz="1600" dirty="0">
                <a:latin typeface="微軟正黑體" panose="020B0604030504040204" pitchFamily="34" charset="-120"/>
                <a:ea typeface="微軟正黑體" panose="020B0604030504040204" pitchFamily="34" charset="-120"/>
              </a:rPr>
              <a:t>降至</a:t>
            </a:r>
            <a:r>
              <a:rPr lang="en-US" altLang="zh-TW" sz="1600" dirty="0">
                <a:latin typeface="微軟正黑體" panose="020B0604030504040204" pitchFamily="34" charset="-120"/>
                <a:ea typeface="微軟正黑體" panose="020B0604030504040204" pitchFamily="34" charset="-120"/>
              </a:rPr>
              <a:t>2060</a:t>
            </a:r>
            <a:r>
              <a:rPr lang="zh-TW" altLang="en-US" sz="1600" dirty="0">
                <a:latin typeface="微軟正黑體" panose="020B0604030504040204" pitchFamily="34" charset="-120"/>
                <a:ea typeface="微軟正黑體" panose="020B0604030504040204" pitchFamily="34" charset="-120"/>
              </a:rPr>
              <a:t>年的</a:t>
            </a:r>
            <a:r>
              <a:rPr lang="en-US" altLang="zh-TW" sz="1600" dirty="0">
                <a:solidFill>
                  <a:srgbClr val="FFFF00"/>
                </a:solidFill>
                <a:latin typeface="微軟正黑體" panose="020B0604030504040204" pitchFamily="34" charset="-120"/>
                <a:ea typeface="微軟正黑體" panose="020B0604030504040204" pitchFamily="34" charset="-120"/>
              </a:rPr>
              <a:t>3,600</a:t>
            </a:r>
            <a:r>
              <a:rPr lang="zh-TW" altLang="en-US" sz="1600" dirty="0">
                <a:solidFill>
                  <a:srgbClr val="FFFF00"/>
                </a:solidFill>
                <a:latin typeface="微軟正黑體" panose="020B0604030504040204" pitchFamily="34" charset="-120"/>
                <a:ea typeface="微軟正黑體" panose="020B0604030504040204" pitchFamily="34" charset="-120"/>
              </a:rPr>
              <a:t>萬</a:t>
            </a:r>
            <a:r>
              <a:rPr lang="zh-TW" altLang="en-US" sz="1600" dirty="0">
                <a:latin typeface="微軟正黑體" panose="020B0604030504040204" pitchFamily="34" charset="-120"/>
                <a:ea typeface="微軟正黑體" panose="020B0604030504040204" pitchFamily="34" charset="-120"/>
              </a:rPr>
              <a:t>。</a:t>
            </a:r>
          </a:p>
          <a:p>
            <a:r>
              <a:rPr lang="zh-TW" altLang="en-US" sz="1600" dirty="0">
                <a:latin typeface="微軟正黑體" panose="020B0604030504040204" pitchFamily="34" charset="-120"/>
                <a:ea typeface="微軟正黑體" panose="020B0604030504040204" pitchFamily="34" charset="-120"/>
              </a:rPr>
              <a:t>規模較小的勞動力將對提高生產力帶來更大的推動力，從而促使我們重新思考經濟的潛力。</a:t>
            </a:r>
          </a:p>
          <a:p>
            <a:r>
              <a:rPr lang="zh-TW" altLang="en-US" sz="1600" dirty="0">
                <a:latin typeface="微軟正黑體" panose="020B0604030504040204" pitchFamily="34" charset="-120"/>
                <a:ea typeface="微軟正黑體" panose="020B0604030504040204" pitchFamily="34" charset="-120"/>
              </a:rPr>
              <a:t>照顧大量老年人將對</a:t>
            </a:r>
            <a:r>
              <a:rPr lang="zh-TW" altLang="en-US" sz="1600" dirty="0">
                <a:solidFill>
                  <a:srgbClr val="FFFF00"/>
                </a:solidFill>
                <a:latin typeface="微軟正黑體" panose="020B0604030504040204" pitchFamily="34" charset="-120"/>
                <a:ea typeface="微軟正黑體" panose="020B0604030504040204" pitchFamily="34" charset="-120"/>
              </a:rPr>
              <a:t>政府財政造成嚴重壓力。</a:t>
            </a:r>
            <a:endParaRPr lang="en-HK" altLang="zh-HK" sz="1600" dirty="0">
              <a:solidFill>
                <a:srgbClr val="FFFF00"/>
              </a:solidFill>
              <a:latin typeface="微軟正黑體" panose="020B0604030504040204" pitchFamily="34" charset="-120"/>
              <a:ea typeface="微軟正黑體" panose="020B0604030504040204" pitchFamily="34" charset="-120"/>
            </a:endParaRPr>
          </a:p>
          <a:p>
            <a:endParaRPr lang="zh-HK" altLang="en-US" sz="1600" dirty="0">
              <a:solidFill>
                <a:srgbClr val="FFFF00"/>
              </a:solidFill>
              <a:latin typeface="微軟正黑體" panose="020B0604030504040204" pitchFamily="34" charset="-120"/>
              <a:ea typeface="微軟正黑體" panose="020B0604030504040204" pitchFamily="34" charset="-120"/>
            </a:endParaRPr>
          </a:p>
        </p:txBody>
      </p:sp>
      <p:pic>
        <p:nvPicPr>
          <p:cNvPr id="5" name="Content Placeholder 5">
            <a:extLst>
              <a:ext uri="{FF2B5EF4-FFF2-40B4-BE49-F238E27FC236}">
                <a16:creationId xmlns:a16="http://schemas.microsoft.com/office/drawing/2014/main" id="{56F61C59-0721-4F34-A60D-DE855CFD8CDE}"/>
              </a:ext>
            </a:extLst>
          </p:cNvPr>
          <p:cNvPicPr>
            <a:picLocks noGrp="1" noChangeAspect="1"/>
          </p:cNvPicPr>
          <p:nvPr>
            <p:ph sz="quarter" idx="4294967295"/>
          </p:nvPr>
        </p:nvPicPr>
        <p:blipFill rotWithShape="1">
          <a:blip r:embed="rId2"/>
          <a:srcRect l="855" t="13505"/>
          <a:stretch/>
        </p:blipFill>
        <p:spPr>
          <a:xfrm>
            <a:off x="4583179" y="1294226"/>
            <a:ext cx="7608821" cy="5563774"/>
          </a:xfrm>
          <a:prstGeom prst="rect">
            <a:avLst/>
          </a:prstGeom>
        </p:spPr>
      </p:pic>
      <p:pic>
        <p:nvPicPr>
          <p:cNvPr id="9218" name="Picture 2" descr="âaging worldâçå¾çæç´¢ç»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89381"/>
            <a:ext cx="4583179" cy="2263141"/>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a:extLst>
              <a:ext uri="{FF2B5EF4-FFF2-40B4-BE49-F238E27FC236}">
                <a16:creationId xmlns:a16="http://schemas.microsoft.com/office/drawing/2014/main" id="{7382725B-DD41-481D-BBF6-D70CD79AB09B}"/>
              </a:ext>
            </a:extLst>
          </p:cNvPr>
          <p:cNvSpPr>
            <a:spLocks noGrp="1"/>
          </p:cNvSpPr>
          <p:nvPr>
            <p:ph type="sldNum" sz="quarter" idx="12"/>
          </p:nvPr>
        </p:nvSpPr>
        <p:spPr/>
        <p:txBody>
          <a:bodyPr/>
          <a:lstStyle/>
          <a:p>
            <a:r>
              <a:rPr lang="en-US" altLang="zh-TW" dirty="0"/>
              <a:t>P. </a:t>
            </a:r>
            <a:fld id="{6D22F896-40B5-4ADD-8801-0D06FADFA095}" type="slidenum">
              <a:rPr lang="en-US" smtClean="0"/>
              <a:t>16</a:t>
            </a:fld>
            <a:endParaRPr lang="en-US" dirty="0"/>
          </a:p>
        </p:txBody>
      </p:sp>
    </p:spTree>
    <p:extLst>
      <p:ext uri="{BB962C8B-B14F-4D97-AF65-F5344CB8AC3E}">
        <p14:creationId xmlns:p14="http://schemas.microsoft.com/office/powerpoint/2010/main" val="2619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5082" y="163333"/>
            <a:ext cx="11577711" cy="6511784"/>
            <a:chOff x="450166" y="1152983"/>
            <a:chExt cx="9600668" cy="5705017"/>
          </a:xfrm>
        </p:grpSpPr>
        <p:grpSp>
          <p:nvGrpSpPr>
            <p:cNvPr id="7" name="Group 6"/>
            <p:cNvGrpSpPr/>
            <p:nvPr/>
          </p:nvGrpSpPr>
          <p:grpSpPr>
            <a:xfrm>
              <a:off x="450166" y="1152983"/>
              <a:ext cx="9600668" cy="5705017"/>
              <a:chOff x="379828" y="436098"/>
              <a:chExt cx="12149796" cy="8319338"/>
            </a:xfrm>
          </p:grpSpPr>
          <p:pic>
            <p:nvPicPr>
              <p:cNvPr id="4" name="Picture 2" descr="ç¸éåç">
                <a:extLst>
                  <a:ext uri="{FF2B5EF4-FFF2-40B4-BE49-F238E27FC236}">
                    <a16:creationId xmlns:a16="http://schemas.microsoft.com/office/drawing/2014/main" id="{8E0CAAEF-A3E4-4D76-82D9-427DCBEAEC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 t="351" r="-1"/>
              <a:stretch/>
            </p:blipFill>
            <p:spPr bwMode="auto">
              <a:xfrm>
                <a:off x="379828" y="436098"/>
                <a:ext cx="12149796" cy="83193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9828" y="436098"/>
                <a:ext cx="5472332" cy="9284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8" name="Rectangle 7"/>
            <p:cNvSpPr/>
            <p:nvPr/>
          </p:nvSpPr>
          <p:spPr>
            <a:xfrm>
              <a:off x="450166" y="1185157"/>
              <a:ext cx="4324191" cy="646331"/>
            </a:xfrm>
            <a:prstGeom prst="rect">
              <a:avLst/>
            </a:prstGeom>
          </p:spPr>
          <p:txBody>
            <a:bodyPr wrap="square">
              <a:spAutoFit/>
            </a:bodyPr>
            <a:lstStyle/>
            <a:p>
              <a:r>
                <a:rPr lang="zh-HK" altLang="en-US" sz="1200" dirty="0">
                  <a:solidFill>
                    <a:schemeClr val="bg2"/>
                  </a:solidFill>
                </a:rPr>
                <a:t>Fertility rates projected to go down and life expectancy on the rise, ageing populations will become a future challenge. </a:t>
              </a:r>
            </a:p>
          </p:txBody>
        </p:sp>
      </p:grpSp>
      <p:sp>
        <p:nvSpPr>
          <p:cNvPr id="3" name="投影片編號版面配置區 2">
            <a:extLst>
              <a:ext uri="{FF2B5EF4-FFF2-40B4-BE49-F238E27FC236}">
                <a16:creationId xmlns:a16="http://schemas.microsoft.com/office/drawing/2014/main" id="{CEB32365-0ADE-45C3-9ABE-9F5DE1C462DA}"/>
              </a:ext>
            </a:extLst>
          </p:cNvPr>
          <p:cNvSpPr>
            <a:spLocks noGrp="1"/>
          </p:cNvSpPr>
          <p:nvPr>
            <p:ph type="sldNum" sz="quarter" idx="12"/>
          </p:nvPr>
        </p:nvSpPr>
        <p:spPr/>
        <p:txBody>
          <a:bodyPr/>
          <a:lstStyle/>
          <a:p>
            <a:r>
              <a:rPr lang="en-US" altLang="zh-TW" dirty="0"/>
              <a:t>P. </a:t>
            </a:r>
            <a:fld id="{6D22F896-40B5-4ADD-8801-0D06FADFA095}" type="slidenum">
              <a:rPr lang="en-US" smtClean="0"/>
              <a:t>17</a:t>
            </a:fld>
            <a:endParaRPr lang="en-US" dirty="0"/>
          </a:p>
        </p:txBody>
      </p:sp>
    </p:spTree>
    <p:extLst>
      <p:ext uri="{BB962C8B-B14F-4D97-AF65-F5344CB8AC3E}">
        <p14:creationId xmlns:p14="http://schemas.microsoft.com/office/powerpoint/2010/main" val="105862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HK" altLang="zh-HK" b="1" dirty="0">
                <a:ea typeface="微軟正黑體" panose="020B0604030504040204" pitchFamily="34" charset="-120"/>
              </a:rPr>
              <a:t>Greater Global Connections</a:t>
            </a:r>
            <a:endParaRPr lang="zh-HK" altLang="en-US" b="1" dirty="0">
              <a:ea typeface="微軟正黑體" panose="020B0604030504040204" pitchFamily="34" charset="-120"/>
            </a:endParaRPr>
          </a:p>
        </p:txBody>
      </p:sp>
      <p:sp>
        <p:nvSpPr>
          <p:cNvPr id="4" name="Content Placeholder 2"/>
          <p:cNvSpPr txBox="1">
            <a:spLocks/>
          </p:cNvSpPr>
          <p:nvPr/>
        </p:nvSpPr>
        <p:spPr>
          <a:xfrm>
            <a:off x="7164655" y="1209822"/>
            <a:ext cx="5027345" cy="3277772"/>
          </a:xfrm>
          <a:prstGeom prst="rect">
            <a:avLst/>
          </a:prstGeom>
          <a:solidFill>
            <a:srgbClr val="B2BCCB">
              <a:alpha val="49020"/>
            </a:srgb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zh-TW" altLang="en-US" sz="1600" dirty="0">
                <a:latin typeface="文鼎中楷" panose="020B0609010101010101" pitchFamily="49" charset="-120"/>
                <a:ea typeface="文鼎中楷" panose="020B0609010101010101" pitchFamily="49" charset="-120"/>
              </a:rPr>
              <a:t>全球貿易體系已經擴展成一個複雜，錯綜複雜，</a:t>
            </a:r>
            <a:r>
              <a:rPr lang="zh-TW" altLang="en-US" sz="1600" dirty="0">
                <a:solidFill>
                  <a:srgbClr val="FFFF00"/>
                </a:solidFill>
                <a:latin typeface="文鼎中楷" panose="020B0609010101010101" pitchFamily="49" charset="-120"/>
                <a:ea typeface="文鼎中楷" panose="020B0609010101010101" pitchFamily="49" charset="-120"/>
              </a:rPr>
              <a:t>龐大的網絡</a:t>
            </a:r>
            <a:r>
              <a:rPr lang="zh-TW" altLang="en-US" sz="1600" dirty="0">
                <a:latin typeface="文鼎中楷" panose="020B0609010101010101" pitchFamily="49" charset="-120"/>
                <a:ea typeface="文鼎中楷" panose="020B0609010101010101" pitchFamily="49" charset="-120"/>
              </a:rPr>
              <a:t>。</a:t>
            </a:r>
          </a:p>
          <a:p>
            <a:r>
              <a:rPr lang="zh-TW" altLang="en-US" sz="1600" dirty="0">
                <a:latin typeface="文鼎中楷" panose="020B0609010101010101" pitchFamily="49" charset="-120"/>
                <a:ea typeface="文鼎中楷" panose="020B0609010101010101" pitchFamily="49" charset="-120"/>
              </a:rPr>
              <a:t> 亞洲正在成為世界上最大的貿易區域。過去十年間，新興市場之間的貿易流量使其在全球貿易中的份額翻了一番。</a:t>
            </a:r>
          </a:p>
          <a:p>
            <a:r>
              <a:rPr lang="zh-TW" altLang="en-US" sz="1600" dirty="0">
                <a:latin typeface="文鼎中楷" panose="020B0609010101010101" pitchFamily="49" charset="-120"/>
                <a:ea typeface="文鼎中楷" panose="020B0609010101010101" pitchFamily="49" charset="-120"/>
              </a:rPr>
              <a:t> 技術創造的聯繫不斷，速度越來越快，開啟了全球化的動態的新階段，創造了無與倫比的</a:t>
            </a:r>
            <a:r>
              <a:rPr lang="zh-TW" altLang="en-US" sz="1600" dirty="0">
                <a:solidFill>
                  <a:srgbClr val="FFFF00"/>
                </a:solidFill>
                <a:latin typeface="文鼎中楷" panose="020B0609010101010101" pitchFamily="49" charset="-120"/>
                <a:ea typeface="文鼎中楷" panose="020B0609010101010101" pitchFamily="49" charset="-120"/>
              </a:rPr>
              <a:t>機遇</a:t>
            </a:r>
            <a:r>
              <a:rPr lang="zh-TW" altLang="en-US" sz="1600" dirty="0">
                <a:latin typeface="文鼎中楷" panose="020B0609010101010101" pitchFamily="49" charset="-120"/>
                <a:ea typeface="文鼎中楷" panose="020B0609010101010101" pitchFamily="49" charset="-120"/>
              </a:rPr>
              <a:t>，並掀起了意想不到的</a:t>
            </a:r>
            <a:r>
              <a:rPr lang="zh-TW" altLang="en-US" sz="1600" dirty="0">
                <a:solidFill>
                  <a:srgbClr val="FFFF00"/>
                </a:solidFill>
                <a:latin typeface="文鼎中楷" panose="020B0609010101010101" pitchFamily="49" charset="-120"/>
                <a:ea typeface="文鼎中楷" panose="020B0609010101010101" pitchFamily="49" charset="-120"/>
              </a:rPr>
              <a:t>波動</a:t>
            </a:r>
            <a:r>
              <a:rPr lang="zh-TW" altLang="en-US" sz="1600" dirty="0">
                <a:latin typeface="文鼎中楷" panose="020B0609010101010101" pitchFamily="49" charset="-120"/>
                <a:ea typeface="文鼎中楷" panose="020B0609010101010101" pitchFamily="49" charset="-120"/>
              </a:rPr>
              <a:t>。</a:t>
            </a:r>
          </a:p>
          <a:p>
            <a:r>
              <a:rPr lang="zh-TW" altLang="en-US" sz="1600" dirty="0">
                <a:latin typeface="文鼎中楷" panose="020B0609010101010101" pitchFamily="49" charset="-120"/>
                <a:ea typeface="文鼎中楷" panose="020B0609010101010101" pitchFamily="49" charset="-120"/>
              </a:rPr>
              <a:t>全球化有利於建立良好且聯繫緊密，相對</a:t>
            </a:r>
            <a:r>
              <a:rPr lang="zh-TW" altLang="en-US" sz="1600" dirty="0">
                <a:solidFill>
                  <a:srgbClr val="FFFF00"/>
                </a:solidFill>
                <a:latin typeface="文鼎中楷" panose="020B0609010101010101" pitchFamily="49" charset="-120"/>
                <a:ea typeface="文鼎中楷" panose="020B0609010101010101" pitchFamily="49" charset="-120"/>
              </a:rPr>
              <a:t>容易地開闢新市場</a:t>
            </a:r>
            <a:r>
              <a:rPr lang="zh-TW" altLang="en-US" sz="1600" dirty="0">
                <a:latin typeface="文鼎中楷" panose="020B0609010101010101" pitchFamily="49" charset="-120"/>
                <a:ea typeface="文鼎中楷" panose="020B0609010101010101" pitchFamily="49" charset="-120"/>
              </a:rPr>
              <a:t>。勞動力市場運作非常可靠。資源價格下跌。</a:t>
            </a:r>
            <a:endParaRPr lang="en-HK" altLang="zh-HK" sz="1600" dirty="0">
              <a:latin typeface="文鼎中楷" panose="020B0609010101010101" pitchFamily="49" charset="-120"/>
              <a:ea typeface="文鼎中楷" panose="020B0609010101010101" pitchFamily="49" charset="-120"/>
            </a:endParaRPr>
          </a:p>
          <a:p>
            <a:endParaRPr lang="zh-HK" altLang="en-US" sz="1600" dirty="0">
              <a:solidFill>
                <a:srgbClr val="FFFF00"/>
              </a:solidFill>
              <a:latin typeface="微軟正黑體" panose="020B0604030504040204" pitchFamily="34" charset="-120"/>
              <a:ea typeface="微軟正黑體" panose="020B0604030504040204" pitchFamily="34" charset="-120"/>
            </a:endParaRPr>
          </a:p>
        </p:txBody>
      </p:sp>
      <p:pic>
        <p:nvPicPr>
          <p:cNvPr id="5" name="Content Placeholder 5">
            <a:extLst>
              <a:ext uri="{FF2B5EF4-FFF2-40B4-BE49-F238E27FC236}">
                <a16:creationId xmlns:a16="http://schemas.microsoft.com/office/drawing/2014/main" id="{8FD81985-A2DA-4079-80FB-D1731B8A2C0A}"/>
              </a:ext>
            </a:extLst>
          </p:cNvPr>
          <p:cNvPicPr>
            <a:picLocks noGrp="1" noChangeAspect="1"/>
          </p:cNvPicPr>
          <p:nvPr>
            <p:ph sz="quarter" idx="4294967295"/>
          </p:nvPr>
        </p:nvPicPr>
        <p:blipFill rotWithShape="1">
          <a:blip r:embed="rId2"/>
          <a:srcRect l="-1" t="12296" r="-388"/>
          <a:stretch/>
        </p:blipFill>
        <p:spPr>
          <a:xfrm>
            <a:off x="0" y="1209822"/>
            <a:ext cx="7278736" cy="5648178"/>
          </a:xfrm>
          <a:prstGeom prst="rect">
            <a:avLst/>
          </a:prstGeom>
        </p:spPr>
      </p:pic>
      <p:pic>
        <p:nvPicPr>
          <p:cNvPr id="10242" name="Picture 2" descr="âworld as a global networkâçå¾çæç´¢ç»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736" y="4487594"/>
            <a:ext cx="4913264" cy="2370406"/>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a:extLst>
              <a:ext uri="{FF2B5EF4-FFF2-40B4-BE49-F238E27FC236}">
                <a16:creationId xmlns:a16="http://schemas.microsoft.com/office/drawing/2014/main" id="{C3F78C6D-B128-418D-BC3E-ADA4152FC909}"/>
              </a:ext>
            </a:extLst>
          </p:cNvPr>
          <p:cNvSpPr>
            <a:spLocks noGrp="1"/>
          </p:cNvSpPr>
          <p:nvPr>
            <p:ph type="sldNum" sz="quarter" idx="12"/>
          </p:nvPr>
        </p:nvSpPr>
        <p:spPr/>
        <p:txBody>
          <a:bodyPr/>
          <a:lstStyle/>
          <a:p>
            <a:r>
              <a:rPr lang="en-US" altLang="zh-TW" dirty="0"/>
              <a:t>P. </a:t>
            </a:r>
            <a:fld id="{6D22F896-40B5-4ADD-8801-0D06FADFA095}" type="slidenum">
              <a:rPr lang="en-US" smtClean="0"/>
              <a:t>18</a:t>
            </a:fld>
            <a:endParaRPr lang="en-US" dirty="0"/>
          </a:p>
        </p:txBody>
      </p:sp>
    </p:spTree>
    <p:extLst>
      <p:ext uri="{BB962C8B-B14F-4D97-AF65-F5344CB8AC3E}">
        <p14:creationId xmlns:p14="http://schemas.microsoft.com/office/powerpoint/2010/main" val="11169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AB5C74C8-DED4-44EA-88D5-914E1177F02E}"/>
              </a:ext>
            </a:extLst>
          </p:cNvPr>
          <p:cNvPicPr>
            <a:picLocks noChangeAspect="1"/>
          </p:cNvPicPr>
          <p:nvPr/>
        </p:nvPicPr>
        <p:blipFill>
          <a:blip r:embed="rId2"/>
          <a:stretch>
            <a:fillRect/>
          </a:stretch>
        </p:blipFill>
        <p:spPr>
          <a:xfrm>
            <a:off x="-1" y="1111348"/>
            <a:ext cx="6657974" cy="5409028"/>
          </a:xfrm>
          <a:prstGeom prst="rect">
            <a:avLst/>
          </a:prstGeom>
        </p:spPr>
      </p:pic>
      <p:pic>
        <p:nvPicPr>
          <p:cNvPr id="5" name="Content Placeholder 5">
            <a:extLst>
              <a:ext uri="{FF2B5EF4-FFF2-40B4-BE49-F238E27FC236}">
                <a16:creationId xmlns:a16="http://schemas.microsoft.com/office/drawing/2014/main" id="{926475FB-37C6-4DC9-9532-8C4DE268AA26}"/>
              </a:ext>
            </a:extLst>
          </p:cNvPr>
          <p:cNvPicPr>
            <a:picLocks noChangeAspect="1"/>
          </p:cNvPicPr>
          <p:nvPr/>
        </p:nvPicPr>
        <p:blipFill>
          <a:blip r:embed="rId3"/>
          <a:stretch>
            <a:fillRect/>
          </a:stretch>
        </p:blipFill>
        <p:spPr>
          <a:xfrm>
            <a:off x="6951220" y="1111348"/>
            <a:ext cx="4797380" cy="5409028"/>
          </a:xfrm>
          <a:prstGeom prst="rect">
            <a:avLst/>
          </a:prstGeom>
        </p:spPr>
      </p:pic>
      <p:sp>
        <p:nvSpPr>
          <p:cNvPr id="3" name="投影片編號版面配置區 2">
            <a:extLst>
              <a:ext uri="{FF2B5EF4-FFF2-40B4-BE49-F238E27FC236}">
                <a16:creationId xmlns:a16="http://schemas.microsoft.com/office/drawing/2014/main" id="{CA1BD5D7-F2DB-4891-8089-182754C3A3D8}"/>
              </a:ext>
            </a:extLst>
          </p:cNvPr>
          <p:cNvSpPr>
            <a:spLocks noGrp="1"/>
          </p:cNvSpPr>
          <p:nvPr>
            <p:ph type="sldNum" sz="quarter" idx="12"/>
          </p:nvPr>
        </p:nvSpPr>
        <p:spPr>
          <a:xfrm>
            <a:off x="11353801" y="6090313"/>
            <a:ext cx="838199" cy="767687"/>
          </a:xfrm>
        </p:spPr>
        <p:txBody>
          <a:bodyPr/>
          <a:lstStyle/>
          <a:p>
            <a:pPr algn="r"/>
            <a:r>
              <a:rPr lang="en-US" altLang="zh-TW" sz="1000" dirty="0"/>
              <a:t>P. </a:t>
            </a:r>
            <a:fld id="{6D22F896-40B5-4ADD-8801-0D06FADFA095}" type="slidenum">
              <a:rPr lang="en-US" sz="1000" smtClean="0"/>
              <a:pPr algn="r"/>
              <a:t>19</a:t>
            </a:fld>
            <a:endParaRPr lang="en-US" sz="1000" dirty="0"/>
          </a:p>
        </p:txBody>
      </p:sp>
    </p:spTree>
    <p:extLst>
      <p:ext uri="{BB962C8B-B14F-4D97-AF65-F5344CB8AC3E}">
        <p14:creationId xmlns:p14="http://schemas.microsoft.com/office/powerpoint/2010/main" val="22215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63999" y="1873897"/>
            <a:ext cx="6096000" cy="646331"/>
          </a:xfrm>
          <a:prstGeom prst="rect">
            <a:avLst/>
          </a:prstGeom>
        </p:spPr>
        <p:txBody>
          <a:bodyPr>
            <a:spAutoFit/>
          </a:bodyPr>
          <a:lstStyle/>
          <a:p>
            <a:r>
              <a:rPr lang="zh-HK" altLang="en-US" b="1" dirty="0">
                <a:latin typeface="微軟正黑體" panose="020B0604030504040204" pitchFamily="34" charset="-120"/>
                <a:ea typeface="微軟正黑體" panose="020B0604030504040204" pitchFamily="34" charset="-120"/>
              </a:rPr>
              <a:t>朱維鵬</a:t>
            </a:r>
            <a:br>
              <a:rPr lang="zh-HK" altLang="en-US" b="1" dirty="0">
                <a:latin typeface="微軟正黑體" panose="020B0604030504040204" pitchFamily="34" charset="-120"/>
                <a:ea typeface="微軟正黑體" panose="020B0604030504040204" pitchFamily="34" charset="-120"/>
              </a:rPr>
            </a:br>
            <a:r>
              <a:rPr lang="zh-HK" altLang="en-US" b="1" dirty="0">
                <a:latin typeface="微軟正黑體" panose="020B0604030504040204" pitchFamily="34" charset="-120"/>
                <a:ea typeface="微軟正黑體" panose="020B0604030504040204" pitchFamily="34" charset="-120"/>
              </a:rPr>
              <a:t>Chester Chu</a:t>
            </a:r>
          </a:p>
        </p:txBody>
      </p:sp>
      <p:sp>
        <p:nvSpPr>
          <p:cNvPr id="9" name="Rectangle 8"/>
          <p:cNvSpPr/>
          <p:nvPr/>
        </p:nvSpPr>
        <p:spPr>
          <a:xfrm>
            <a:off x="4065581" y="2738369"/>
            <a:ext cx="7760073" cy="3293154"/>
          </a:xfrm>
          <a:prstGeom prst="rect">
            <a:avLst/>
          </a:prstGeom>
          <a:solidFill>
            <a:srgbClr val="DEECEF">
              <a:alpha val="29020"/>
            </a:srgbClr>
          </a:solidFill>
        </p:spPr>
        <p:txBody>
          <a:bodyPr wrap="square">
            <a:spAutoFit/>
          </a:bodyPr>
          <a:lstStyle/>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香港財務顧問協會會長、註冊財務策劃師協會副會長、CMA公司上市及併購委員會副會長</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香港證券及期貨專業總會顧問</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果樹集團的創辦人：業務橫跨香港、橫琴和澳門</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專業資格為香港證監會註冊證券商（Type 1） &amp; （Type 4）的持牌負責人</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英</a:t>
            </a:r>
            <a:r>
              <a:rPr lang="zh-HK" altLang="en-US" sz="1400" dirty="0">
                <a:latin typeface="微軟正黑體" panose="020B0604030504040204" pitchFamily="34" charset="-120"/>
                <a:ea typeface="微軟正黑體" panose="020B0604030504040204" pitchFamily="34" charset="-120"/>
              </a:rPr>
              <a:t>國工商管理碩士(MBA)、財務會計師(FFA)</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澳洲公眾會計師(FIPA)、註冊管理會計師(CMA)</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香港董事學會的資深會員(FHKIoD)、香港博士碩士總會和香港會計師專業協會會員(AHKA)</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中國併購交易師</a:t>
            </a:r>
          </a:p>
          <a:p>
            <a:pPr marL="285750" indent="-285750">
              <a:lnSpc>
                <a:spcPct val="150000"/>
              </a:lnSpc>
              <a:buFont typeface="Arial" panose="020B0604020202020204" pitchFamily="34" charset="0"/>
              <a:buChar char="•"/>
            </a:pPr>
            <a:r>
              <a:rPr lang="zh-HK" altLang="en-US" sz="1400" dirty="0">
                <a:latin typeface="微軟正黑體" panose="020B0604030504040204" pitchFamily="34" charset="-120"/>
                <a:ea typeface="微軟正黑體" panose="020B0604030504040204" pitchFamily="34" charset="-120"/>
              </a:rPr>
              <a:t>“中外要聞“ China and World Highlights 財經主編</a:t>
            </a:r>
            <a:endParaRPr lang="en-HK" altLang="zh-HK" sz="1400" dirty="0">
              <a:latin typeface="微軟正黑體" panose="020B0604030504040204" pitchFamily="34" charset="-120"/>
              <a:ea typeface="微軟正黑體" panose="020B0604030504040204" pitchFamily="34" charset="-120"/>
            </a:endParaRPr>
          </a:p>
          <a:p>
            <a:pPr>
              <a:lnSpc>
                <a:spcPct val="150000"/>
              </a:lnSpc>
            </a:pPr>
            <a:endParaRPr lang="zh-HK" altLang="en-US" sz="1400" dirty="0">
              <a:latin typeface="微軟正黑體" panose="020B0604030504040204" pitchFamily="34" charset="-120"/>
              <a:ea typeface="微軟正黑體" panose="020B0604030504040204" pitchFamily="34" charset="-120"/>
            </a:endParaRPr>
          </a:p>
        </p:txBody>
      </p:sp>
      <p:pic>
        <p:nvPicPr>
          <p:cNvPr id="7" name="圖片 7">
            <a:extLst>
              <a:ext uri="{FF2B5EF4-FFF2-40B4-BE49-F238E27FC236}">
                <a16:creationId xmlns:a16="http://schemas.microsoft.com/office/drawing/2014/main" id="{324C8BA7-DF9E-4B36-B53D-C99D3084297A}"/>
              </a:ext>
            </a:extLst>
          </p:cNvPr>
          <p:cNvPicPr>
            <a:picLocks noChangeAspect="1"/>
          </p:cNvPicPr>
          <p:nvPr/>
        </p:nvPicPr>
        <p:blipFill>
          <a:blip r:embed="rId2"/>
          <a:stretch>
            <a:fillRect/>
          </a:stretch>
        </p:blipFill>
        <p:spPr>
          <a:xfrm>
            <a:off x="277402" y="436166"/>
            <a:ext cx="3625731" cy="3625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投影片編號版面配置區 2">
            <a:extLst>
              <a:ext uri="{FF2B5EF4-FFF2-40B4-BE49-F238E27FC236}">
                <a16:creationId xmlns:a16="http://schemas.microsoft.com/office/drawing/2014/main" id="{3D5D3413-B796-49FB-844B-B08B9D89BAAD}"/>
              </a:ext>
            </a:extLst>
          </p:cNvPr>
          <p:cNvSpPr>
            <a:spLocks noGrp="1"/>
          </p:cNvSpPr>
          <p:nvPr>
            <p:ph type="sldNum" sz="quarter" idx="12"/>
          </p:nvPr>
        </p:nvSpPr>
        <p:spPr>
          <a:xfrm>
            <a:off x="11353801" y="6090313"/>
            <a:ext cx="838199" cy="767687"/>
          </a:xfrm>
        </p:spPr>
        <p:txBody>
          <a:bodyPr/>
          <a:lstStyle/>
          <a:p>
            <a:r>
              <a:rPr lang="en-US" altLang="zh-TW" dirty="0">
                <a:solidFill>
                  <a:schemeClr val="tx1"/>
                </a:solidFill>
              </a:rPr>
              <a:t>P. </a:t>
            </a:r>
            <a:fld id="{6D22F896-40B5-4ADD-8801-0D06FADFA095}" type="slidenum">
              <a:rPr lang="en-US" smtClean="0">
                <a:solidFill>
                  <a:schemeClr val="tx1"/>
                </a:solidFill>
              </a:rPr>
              <a:t>2</a:t>
            </a:fld>
            <a:endParaRPr lang="en-US" dirty="0">
              <a:solidFill>
                <a:schemeClr val="tx1"/>
              </a:solidFill>
            </a:endParaRPr>
          </a:p>
        </p:txBody>
      </p:sp>
    </p:spTree>
    <p:extLst>
      <p:ext uri="{BB962C8B-B14F-4D97-AF65-F5344CB8AC3E}">
        <p14:creationId xmlns:p14="http://schemas.microsoft.com/office/powerpoint/2010/main" val="2446640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âtrendâçå¾çæç´¢ç»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235" y="548369"/>
            <a:ext cx="4595249" cy="30650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3434" y="4334023"/>
            <a:ext cx="8825660" cy="1653180"/>
          </a:xfrm>
        </p:spPr>
        <p:txBody>
          <a:bodyPr/>
          <a:lstStyle/>
          <a:p>
            <a:r>
              <a:rPr lang="en-US" altLang="zh-HK" sz="9600" b="1" dirty="0">
                <a:ea typeface="微軟正黑體" panose="020B0604030504040204" pitchFamily="34" charset="-120"/>
              </a:rPr>
              <a:t>JAMES CANTON</a:t>
            </a:r>
            <a:br>
              <a:rPr lang="en-US" altLang="zh-HK" sz="9600" b="1" dirty="0">
                <a:ea typeface="微軟正黑體" panose="020B0604030504040204" pitchFamily="34" charset="-120"/>
              </a:rPr>
            </a:br>
            <a:r>
              <a:rPr lang="en-US" altLang="zh-HK" sz="9600" b="1" dirty="0">
                <a:ea typeface="微軟正黑體" panose="020B0604030504040204" pitchFamily="34" charset="-120"/>
              </a:rPr>
              <a:t>TOP TRENDS </a:t>
            </a:r>
            <a:endParaRPr lang="zh-HK" altLang="en-US" sz="9600" b="1" dirty="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1EE4C97F-0512-4D11-A0F2-D4057F2101D0}"/>
              </a:ext>
            </a:extLst>
          </p:cNvPr>
          <p:cNvSpPr>
            <a:spLocks noGrp="1"/>
          </p:cNvSpPr>
          <p:nvPr>
            <p:ph type="sldNum" sz="quarter" idx="12"/>
          </p:nvPr>
        </p:nvSpPr>
        <p:spPr/>
        <p:txBody>
          <a:bodyPr/>
          <a:lstStyle/>
          <a:p>
            <a:r>
              <a:rPr lang="en-US" altLang="zh-TW" dirty="0"/>
              <a:t>P. </a:t>
            </a:r>
            <a:fld id="{6D22F896-40B5-4ADD-8801-0D06FADFA095}" type="slidenum">
              <a:rPr lang="en-US" smtClean="0"/>
              <a:pPr/>
              <a:t>20</a:t>
            </a:fld>
            <a:endParaRPr lang="en-US" dirty="0"/>
          </a:p>
        </p:txBody>
      </p:sp>
    </p:spTree>
    <p:extLst>
      <p:ext uri="{BB962C8B-B14F-4D97-AF65-F5344CB8AC3E}">
        <p14:creationId xmlns:p14="http://schemas.microsoft.com/office/powerpoint/2010/main" val="2470592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HK" altLang="zh-HK" b="1" dirty="0">
                <a:ea typeface="微軟正黑體" panose="020B0604030504040204" pitchFamily="34" charset="-120"/>
              </a:rPr>
              <a:t>James Canton </a:t>
            </a:r>
            <a:r>
              <a:rPr lang="zh-TW" altLang="en-US" b="1" dirty="0">
                <a:ea typeface="微軟正黑體" panose="020B0604030504040204" pitchFamily="34" charset="-120"/>
              </a:rPr>
              <a:t>的十大趨勢</a:t>
            </a:r>
            <a:br>
              <a:rPr lang="zh-TW" altLang="en-US" b="1" dirty="0">
                <a:ea typeface="微軟正黑體" panose="020B0604030504040204" pitchFamily="34" charset="-120"/>
              </a:rPr>
            </a:br>
            <a:endParaRPr lang="zh-HK" altLang="en-US" b="1" dirty="0">
              <a:ea typeface="微軟正黑體" panose="020B0604030504040204" pitchFamily="34" charset="-120"/>
            </a:endParaRPr>
          </a:p>
        </p:txBody>
      </p:sp>
      <p:pic>
        <p:nvPicPr>
          <p:cNvPr id="5" name="Content Placeholder 17">
            <a:extLst>
              <a:ext uri="{FF2B5EF4-FFF2-40B4-BE49-F238E27FC236}">
                <a16:creationId xmlns:a16="http://schemas.microsoft.com/office/drawing/2014/main" id="{F7EABCA0-1E1A-4515-BA8B-84A458C058F6}"/>
              </a:ext>
            </a:extLst>
          </p:cNvPr>
          <p:cNvPicPr>
            <a:picLocks noChangeAspect="1"/>
          </p:cNvPicPr>
          <p:nvPr/>
        </p:nvPicPr>
        <p:blipFill>
          <a:blip r:embed="rId2"/>
          <a:stretch>
            <a:fillRect/>
          </a:stretch>
        </p:blipFill>
        <p:spPr>
          <a:xfrm>
            <a:off x="533095" y="1853248"/>
            <a:ext cx="8812824" cy="3382974"/>
          </a:xfrm>
          <a:prstGeom prst="rect">
            <a:avLst/>
          </a:prstGeom>
        </p:spPr>
      </p:pic>
      <p:pic>
        <p:nvPicPr>
          <p:cNvPr id="6" name="Content Placeholder 7">
            <a:extLst>
              <a:ext uri="{FF2B5EF4-FFF2-40B4-BE49-F238E27FC236}">
                <a16:creationId xmlns:a16="http://schemas.microsoft.com/office/drawing/2014/main" id="{3A645CD1-DA18-4697-858E-0391C94634EE}"/>
              </a:ext>
            </a:extLst>
          </p:cNvPr>
          <p:cNvPicPr>
            <a:picLocks noChangeAspect="1"/>
          </p:cNvPicPr>
          <p:nvPr/>
        </p:nvPicPr>
        <p:blipFill>
          <a:blip r:embed="rId3"/>
          <a:stretch>
            <a:fillRect/>
          </a:stretch>
        </p:blipFill>
        <p:spPr>
          <a:xfrm>
            <a:off x="8900900" y="2494881"/>
            <a:ext cx="2803808" cy="36385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646111" y="1143055"/>
            <a:ext cx="3049233" cy="369332"/>
          </a:xfrm>
          <a:prstGeom prst="rect">
            <a:avLst/>
          </a:prstGeom>
        </p:spPr>
        <p:txBody>
          <a:bodyPr wrap="none">
            <a:spAutoFit/>
          </a:bodyPr>
          <a:lstStyle/>
          <a:p>
            <a:pPr algn="ctr"/>
            <a:r>
              <a:rPr lang="en-HK" altLang="zh-HK" b="1" dirty="0">
                <a:solidFill>
                  <a:srgbClr val="FFFF00"/>
                </a:solidFill>
              </a:rPr>
              <a:t>Institute for Global Futures</a:t>
            </a:r>
          </a:p>
        </p:txBody>
      </p:sp>
      <p:sp>
        <p:nvSpPr>
          <p:cNvPr id="4" name="投影片編號版面配置區 3">
            <a:extLst>
              <a:ext uri="{FF2B5EF4-FFF2-40B4-BE49-F238E27FC236}">
                <a16:creationId xmlns:a16="http://schemas.microsoft.com/office/drawing/2014/main" id="{B500B96D-EFA0-4235-940D-B44F22D614D8}"/>
              </a:ext>
            </a:extLst>
          </p:cNvPr>
          <p:cNvSpPr>
            <a:spLocks noGrp="1"/>
          </p:cNvSpPr>
          <p:nvPr>
            <p:ph type="sldNum" sz="quarter" idx="12"/>
          </p:nvPr>
        </p:nvSpPr>
        <p:spPr/>
        <p:txBody>
          <a:bodyPr/>
          <a:lstStyle/>
          <a:p>
            <a:r>
              <a:rPr lang="en-US" altLang="zh-TW" dirty="0"/>
              <a:t>P. </a:t>
            </a:r>
            <a:fld id="{6D22F896-40B5-4ADD-8801-0D06FADFA095}" type="slidenum">
              <a:rPr lang="en-US" smtClean="0"/>
              <a:t>21</a:t>
            </a:fld>
            <a:endParaRPr lang="en-US" dirty="0"/>
          </a:p>
        </p:txBody>
      </p:sp>
    </p:spTree>
    <p:extLst>
      <p:ext uri="{BB962C8B-B14F-4D97-AF65-F5344CB8AC3E}">
        <p14:creationId xmlns:p14="http://schemas.microsoft.com/office/powerpoint/2010/main" val="2301169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71289" y="6301146"/>
            <a:ext cx="2253177" cy="377540"/>
          </a:xfrm>
          <a:prstGeom prst="rect">
            <a:avLst/>
          </a:prstGeom>
          <a:solidFill>
            <a:srgbClr val="BDDADF">
              <a:alpha val="25098"/>
            </a:srgbClr>
          </a:solid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未來的中美關係</a:t>
            </a:r>
            <a:endParaRPr lang="zh-HK" altLang="en-US" dirty="0">
              <a:latin typeface="微軟正黑體" panose="020B0604030504040204" pitchFamily="34" charset="-120"/>
              <a:ea typeface="微軟正黑體" panose="020B0604030504040204" pitchFamily="34" charset="-120"/>
            </a:endParaRPr>
          </a:p>
        </p:txBody>
      </p:sp>
      <p:sp>
        <p:nvSpPr>
          <p:cNvPr id="6" name="TextBox 5"/>
          <p:cNvSpPr txBox="1"/>
          <p:nvPr/>
        </p:nvSpPr>
        <p:spPr>
          <a:xfrm>
            <a:off x="4955340" y="591638"/>
            <a:ext cx="1885076" cy="369332"/>
          </a:xfrm>
          <a:prstGeom prst="rect">
            <a:avLst/>
          </a:prstGeom>
          <a:solidFill>
            <a:srgbClr val="BDDADF">
              <a:alpha val="25098"/>
            </a:srgbClr>
          </a:solid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極端科學</a:t>
            </a:r>
            <a:endParaRPr lang="zh-HK" altLang="en-US" dirty="0">
              <a:latin typeface="微軟正黑體" panose="020B0604030504040204" pitchFamily="34" charset="-120"/>
              <a:ea typeface="微軟正黑體" panose="020B0604030504040204" pitchFamily="34" charset="-120"/>
            </a:endParaRPr>
          </a:p>
        </p:txBody>
      </p:sp>
      <p:sp>
        <p:nvSpPr>
          <p:cNvPr id="10" name="TextBox 9"/>
          <p:cNvSpPr txBox="1"/>
          <p:nvPr/>
        </p:nvSpPr>
        <p:spPr>
          <a:xfrm>
            <a:off x="7609917" y="5270021"/>
            <a:ext cx="2253177" cy="377540"/>
          </a:xfrm>
          <a:prstGeom prst="rect">
            <a:avLst/>
          </a:prstGeom>
          <a:solidFill>
            <a:srgbClr val="BDDADF">
              <a:alpha val="25098"/>
            </a:srgb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安全防衛</a:t>
            </a:r>
            <a:endParaRPr lang="zh-HK" altLang="en-US"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8366057" y="4169754"/>
            <a:ext cx="2253177" cy="377540"/>
          </a:xfrm>
          <a:prstGeom prst="rect">
            <a:avLst/>
          </a:prstGeom>
          <a:solidFill>
            <a:srgbClr val="BDDADF">
              <a:alpha val="25098"/>
            </a:srgb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未來人力資源</a:t>
            </a:r>
            <a:endParaRPr lang="zh-HK" altLang="en-US" dirty="0">
              <a:latin typeface="微軟正黑體" panose="020B0604030504040204" pitchFamily="34" charset="-120"/>
              <a:ea typeface="微軟正黑體" panose="020B0604030504040204" pitchFamily="34" charset="-120"/>
            </a:endParaRPr>
          </a:p>
        </p:txBody>
      </p:sp>
      <p:sp>
        <p:nvSpPr>
          <p:cNvPr id="8" name="TextBox 7"/>
          <p:cNvSpPr txBox="1"/>
          <p:nvPr/>
        </p:nvSpPr>
        <p:spPr>
          <a:xfrm>
            <a:off x="8438268" y="2746380"/>
            <a:ext cx="1919068" cy="383679"/>
          </a:xfrm>
          <a:prstGeom prst="rect">
            <a:avLst/>
          </a:prstGeom>
          <a:solidFill>
            <a:srgbClr val="BDDADF">
              <a:alpha val="25098"/>
            </a:srgb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創新經濟</a:t>
            </a:r>
            <a:endParaRPr lang="zh-HK" altLang="en-US" dirty="0">
              <a:latin typeface="微軟正黑體" panose="020B0604030504040204" pitchFamily="34" charset="-120"/>
              <a:ea typeface="微軟正黑體" panose="020B0604030504040204" pitchFamily="34" charset="-120"/>
            </a:endParaRPr>
          </a:p>
        </p:txBody>
      </p:sp>
      <p:sp>
        <p:nvSpPr>
          <p:cNvPr id="7" name="TextBox 6"/>
          <p:cNvSpPr txBox="1"/>
          <p:nvPr/>
        </p:nvSpPr>
        <p:spPr>
          <a:xfrm>
            <a:off x="7471117" y="1582467"/>
            <a:ext cx="3378591" cy="369332"/>
          </a:xfrm>
          <a:prstGeom prst="rect">
            <a:avLst/>
          </a:prstGeom>
          <a:solidFill>
            <a:srgbClr val="BDDADF">
              <a:alpha val="25098"/>
            </a:srgb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個人權利和私隱的未來</a:t>
            </a:r>
            <a:endParaRPr lang="zh-HK" altLang="en-US" dirty="0">
              <a:latin typeface="微軟正黑體" panose="020B0604030504040204" pitchFamily="34" charset="-120"/>
              <a:ea typeface="微軟正黑體" panose="020B0604030504040204" pitchFamily="34" charset="-120"/>
            </a:endParaRPr>
          </a:p>
        </p:txBody>
      </p:sp>
      <p:sp>
        <p:nvSpPr>
          <p:cNvPr id="15" name="TextBox 14"/>
          <p:cNvSpPr txBox="1"/>
          <p:nvPr/>
        </p:nvSpPr>
        <p:spPr>
          <a:xfrm>
            <a:off x="1941339" y="1502535"/>
            <a:ext cx="2253177" cy="377540"/>
          </a:xfrm>
          <a:prstGeom prst="rect">
            <a:avLst/>
          </a:prstGeom>
          <a:solidFill>
            <a:srgbClr val="BDDADF">
              <a:alpha val="25098"/>
            </a:srgbClr>
          </a:solid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氣候變化</a:t>
            </a:r>
            <a:endParaRPr lang="zh-HK" altLang="en-US" dirty="0">
              <a:latin typeface="微軟正黑體" panose="020B0604030504040204" pitchFamily="34" charset="-120"/>
              <a:ea typeface="微軟正黑體" panose="020B0604030504040204" pitchFamily="34" charset="-120"/>
            </a:endParaRPr>
          </a:p>
        </p:txBody>
      </p:sp>
      <p:sp>
        <p:nvSpPr>
          <p:cNvPr id="12" name="TextBox 11"/>
          <p:cNvSpPr txBox="1"/>
          <p:nvPr/>
        </p:nvSpPr>
        <p:spPr>
          <a:xfrm>
            <a:off x="1906169" y="5225440"/>
            <a:ext cx="2253177" cy="377540"/>
          </a:xfrm>
          <a:prstGeom prst="rect">
            <a:avLst/>
          </a:prstGeom>
          <a:solidFill>
            <a:srgbClr val="BDDADF">
              <a:alpha val="25098"/>
            </a:srgbClr>
          </a:solid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7)</a:t>
            </a:r>
            <a:r>
              <a:rPr lang="zh-TW" altLang="en-US" dirty="0">
                <a:latin typeface="微軟正黑體" panose="020B0604030504040204" pitchFamily="34" charset="-120"/>
                <a:ea typeface="微軟正黑體" panose="020B0604030504040204" pitchFamily="34" charset="-120"/>
              </a:rPr>
              <a:t>全球化</a:t>
            </a:r>
            <a:endParaRPr lang="zh-HK" altLang="en-US" dirty="0">
              <a:latin typeface="微軟正黑體" panose="020B0604030504040204" pitchFamily="34" charset="-120"/>
              <a:ea typeface="微軟正黑體" panose="020B0604030504040204" pitchFamily="34" charset="-120"/>
            </a:endParaRPr>
          </a:p>
        </p:txBody>
      </p:sp>
      <p:sp>
        <p:nvSpPr>
          <p:cNvPr id="13" name="TextBox 12"/>
          <p:cNvSpPr txBox="1"/>
          <p:nvPr/>
        </p:nvSpPr>
        <p:spPr>
          <a:xfrm>
            <a:off x="1200439" y="4169754"/>
            <a:ext cx="2253177" cy="377540"/>
          </a:xfrm>
          <a:prstGeom prst="rect">
            <a:avLst/>
          </a:prstGeom>
          <a:solidFill>
            <a:srgbClr val="BDDADF">
              <a:alpha val="25098"/>
            </a:srgbClr>
          </a:solid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未來能源</a:t>
            </a:r>
            <a:endParaRPr lang="zh-HK" altLang="en-US" dirty="0">
              <a:latin typeface="微軟正黑體" panose="020B0604030504040204" pitchFamily="34" charset="-120"/>
              <a:ea typeface="微軟正黑體" panose="020B0604030504040204" pitchFamily="34" charset="-120"/>
            </a:endParaRPr>
          </a:p>
        </p:txBody>
      </p:sp>
      <p:sp>
        <p:nvSpPr>
          <p:cNvPr id="14" name="TextBox 13"/>
          <p:cNvSpPr txBox="1"/>
          <p:nvPr/>
        </p:nvSpPr>
        <p:spPr>
          <a:xfrm>
            <a:off x="1200438" y="2659066"/>
            <a:ext cx="2253177" cy="377540"/>
          </a:xfrm>
          <a:prstGeom prst="rect">
            <a:avLst/>
          </a:prstGeom>
          <a:solidFill>
            <a:srgbClr val="BDDADF">
              <a:alpha val="25098"/>
            </a:srgbClr>
          </a:solid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9)</a:t>
            </a:r>
            <a:r>
              <a:rPr lang="zh-TW" altLang="en-US" dirty="0">
                <a:latin typeface="微軟正黑體" panose="020B0604030504040204" pitchFamily="34" charset="-120"/>
                <a:ea typeface="微軟正黑體" panose="020B0604030504040204" pitchFamily="34" charset="-120"/>
              </a:rPr>
              <a:t>老人醫學</a:t>
            </a:r>
            <a:endParaRPr lang="zh-HK" altLang="en-US" dirty="0">
              <a:latin typeface="微軟正黑體" panose="020B0604030504040204" pitchFamily="34" charset="-120"/>
              <a:ea typeface="微軟正黑體" panose="020B0604030504040204" pitchFamily="34" charset="-120"/>
            </a:endParaRPr>
          </a:p>
        </p:txBody>
      </p:sp>
      <p:sp>
        <p:nvSpPr>
          <p:cNvPr id="2" name="Title 1"/>
          <p:cNvSpPr>
            <a:spLocks noGrp="1"/>
          </p:cNvSpPr>
          <p:nvPr>
            <p:ph type="title"/>
          </p:nvPr>
        </p:nvSpPr>
        <p:spPr>
          <a:xfrm>
            <a:off x="0" y="0"/>
            <a:ext cx="9404723" cy="1400530"/>
          </a:xfrm>
        </p:spPr>
        <p:txBody>
          <a:bodyPr/>
          <a:lstStyle/>
          <a:p>
            <a:r>
              <a:rPr lang="zh-TW" altLang="en-US" b="1" dirty="0">
                <a:ea typeface="微軟正黑體" panose="020B0604030504040204" pitchFamily="34" charset="-120"/>
              </a:rPr>
              <a:t>超越未來的</a:t>
            </a:r>
            <a:r>
              <a:rPr lang="en-US" altLang="zh-TW" b="1" dirty="0">
                <a:ea typeface="微軟正黑體" panose="020B0604030504040204" pitchFamily="34" charset="-120"/>
              </a:rPr>
              <a:t>10</a:t>
            </a:r>
            <a:r>
              <a:rPr lang="zh-TW" altLang="en-US" b="1" dirty="0">
                <a:ea typeface="微軟正黑體" panose="020B0604030504040204" pitchFamily="34" charset="-120"/>
              </a:rPr>
              <a:t>大趨勢</a:t>
            </a:r>
            <a:endParaRPr lang="zh-HK" altLang="en-US" b="1" dirty="0">
              <a:ea typeface="微軟正黑體" panose="020B0604030504040204" pitchFamily="34" charset="-120"/>
            </a:endParaRPr>
          </a:p>
        </p:txBody>
      </p:sp>
      <p:graphicFrame>
        <p:nvGraphicFramePr>
          <p:cNvPr id="5" name="Diagram 4"/>
          <p:cNvGraphicFramePr/>
          <p:nvPr>
            <p:extLst>
              <p:ext uri="{D42A27DB-BD31-4B8C-83A1-F6EECF244321}">
                <p14:modId xmlns:p14="http://schemas.microsoft.com/office/powerpoint/2010/main" val="1792372796"/>
              </p:ext>
            </p:extLst>
          </p:nvPr>
        </p:nvGraphicFramePr>
        <p:xfrm>
          <a:off x="1820985" y="90254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8366057" y="6156508"/>
            <a:ext cx="3825943" cy="369332"/>
          </a:xfrm>
          <a:prstGeom prst="rect">
            <a:avLst/>
          </a:prstGeom>
          <a:noFill/>
        </p:spPr>
        <p:txBody>
          <a:bodyPr wrap="square" rtlCol="0">
            <a:spAutoFit/>
          </a:bodyPr>
          <a:lstStyle/>
          <a:p>
            <a:r>
              <a:rPr lang="en-US" altLang="zh-TW" dirty="0"/>
              <a:t>James Canton. </a:t>
            </a:r>
            <a:r>
              <a:rPr lang="en-US" altLang="zh-TW" dirty="0" err="1"/>
              <a:t>Ph.D</a:t>
            </a:r>
            <a:r>
              <a:rPr lang="en-US" altLang="zh-TW" dirty="0"/>
              <a:t> </a:t>
            </a:r>
            <a:endParaRPr lang="zh-HK" altLang="en-US" dirty="0"/>
          </a:p>
        </p:txBody>
      </p:sp>
      <p:sp>
        <p:nvSpPr>
          <p:cNvPr id="4" name="投影片編號版面配置區 3">
            <a:extLst>
              <a:ext uri="{FF2B5EF4-FFF2-40B4-BE49-F238E27FC236}">
                <a16:creationId xmlns:a16="http://schemas.microsoft.com/office/drawing/2014/main" id="{F683BF91-E971-4D9E-8F4A-BBDE969108EA}"/>
              </a:ext>
            </a:extLst>
          </p:cNvPr>
          <p:cNvSpPr>
            <a:spLocks noGrp="1"/>
          </p:cNvSpPr>
          <p:nvPr>
            <p:ph type="sldNum" sz="quarter" idx="12"/>
          </p:nvPr>
        </p:nvSpPr>
        <p:spPr/>
        <p:txBody>
          <a:bodyPr/>
          <a:lstStyle/>
          <a:p>
            <a:r>
              <a:rPr lang="en-US" altLang="zh-TW" dirty="0"/>
              <a:t>P. </a:t>
            </a:r>
            <a:fld id="{6D22F896-40B5-4ADD-8801-0D06FADFA095}" type="slidenum">
              <a:rPr lang="en-US" smtClean="0"/>
              <a:t>22</a:t>
            </a:fld>
            <a:endParaRPr lang="en-US" dirty="0"/>
          </a:p>
        </p:txBody>
      </p:sp>
    </p:spTree>
    <p:extLst>
      <p:ext uri="{BB962C8B-B14F-4D97-AF65-F5344CB8AC3E}">
        <p14:creationId xmlns:p14="http://schemas.microsoft.com/office/powerpoint/2010/main" val="157725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050" y="247696"/>
            <a:ext cx="10692449" cy="1400530"/>
          </a:xfrm>
        </p:spPr>
        <p:txBody>
          <a:bodyPr/>
          <a:lstStyle/>
          <a:p>
            <a:r>
              <a:rPr lang="zh-TW" altLang="en-US" sz="3600" b="1" dirty="0">
                <a:ea typeface="微軟正黑體" panose="020B0604030504040204" pitchFamily="34" charset="-120"/>
              </a:rPr>
              <a:t>破壞未來趨勢的力量 </a:t>
            </a:r>
            <a:r>
              <a:rPr lang="en-HK" altLang="zh-TW" sz="3600" b="1" dirty="0">
                <a:ea typeface="微軟正黑體" panose="020B0604030504040204" pitchFamily="34" charset="-120"/>
              </a:rPr>
              <a:t>Vs </a:t>
            </a:r>
            <a:r>
              <a:rPr lang="zh-TW" altLang="en-US" sz="3600" b="1" dirty="0">
                <a:ea typeface="微軟正黑體" panose="020B0604030504040204" pitchFamily="34" charset="-120"/>
              </a:rPr>
              <a:t>超越未來的</a:t>
            </a:r>
            <a:r>
              <a:rPr lang="en-US" altLang="zh-TW" sz="3600" b="1" dirty="0">
                <a:ea typeface="微軟正黑體" panose="020B0604030504040204" pitchFamily="34" charset="-120"/>
              </a:rPr>
              <a:t>10</a:t>
            </a:r>
            <a:r>
              <a:rPr lang="zh-TW" altLang="en-US" sz="3600" b="1" dirty="0">
                <a:ea typeface="微軟正黑體" panose="020B0604030504040204" pitchFamily="34" charset="-120"/>
              </a:rPr>
              <a:t>大趨勢</a:t>
            </a:r>
            <a:endParaRPr lang="zh-HK" altLang="en-US" sz="3600" b="1" dirty="0">
              <a:ea typeface="微軟正黑體" panose="020B0604030504040204" pitchFamily="34" charset="-120"/>
            </a:endParaRPr>
          </a:p>
        </p:txBody>
      </p:sp>
      <p:sp>
        <p:nvSpPr>
          <p:cNvPr id="4" name="矩形: 圓角 2">
            <a:extLst>
              <a:ext uri="{FF2B5EF4-FFF2-40B4-BE49-F238E27FC236}">
                <a16:creationId xmlns:a16="http://schemas.microsoft.com/office/drawing/2014/main" id="{349319A9-CF8C-4F16-AA9B-453268B59C1F}"/>
              </a:ext>
            </a:extLst>
          </p:cNvPr>
          <p:cNvSpPr>
            <a:spLocks noChangeArrowheads="1"/>
          </p:cNvSpPr>
          <p:nvPr/>
        </p:nvSpPr>
        <p:spPr bwMode="auto">
          <a:xfrm>
            <a:off x="736702" y="1578817"/>
            <a:ext cx="3242451" cy="868680"/>
          </a:xfrm>
          <a:prstGeom prst="roundRect">
            <a:avLst>
              <a:gd name="adj" fmla="val 16667"/>
            </a:avLst>
          </a:prstGeom>
          <a:solidFill>
            <a:schemeClr val="accent6">
              <a:lumMod val="75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GB"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rPr>
              <a:t>城巿化力量</a:t>
            </a:r>
            <a:endParaRPr kumimoji="0" lang="en-HK" altLang="zh-TW"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endParaRPr>
          </a:p>
          <a:p>
            <a:pPr lvl="0" algn="ctr" defTabSz="914400" eaLnBrk="0" fontAlgn="base" hangingPunct="0">
              <a:spcBef>
                <a:spcPct val="0"/>
              </a:spcBef>
              <a:spcAft>
                <a:spcPct val="0"/>
              </a:spcAft>
            </a:pPr>
            <a:r>
              <a:rPr lang="en-US" altLang="zh-TW" sz="2000" b="1" dirty="0">
                <a:latin typeface="+mj-lt"/>
                <a:ea typeface="微軟正黑體" panose="020B0604030504040204" pitchFamily="34" charset="-120"/>
              </a:rPr>
              <a:t>(Global Urbanization)</a:t>
            </a:r>
            <a:endParaRPr kumimoji="0" lang="zh-TW" altLang="en-GB" sz="3200" b="1" i="0" u="none" strike="noStrike" cap="none" normalizeH="0" baseline="0" dirty="0">
              <a:ln>
                <a:noFill/>
              </a:ln>
              <a:solidFill>
                <a:schemeClr val="tx1"/>
              </a:solidFill>
              <a:effectLst/>
              <a:latin typeface="+mj-lt"/>
              <a:ea typeface="微軟正黑體" panose="020B0604030504040204" pitchFamily="34" charset="-120"/>
            </a:endParaRPr>
          </a:p>
        </p:txBody>
      </p:sp>
      <p:sp>
        <p:nvSpPr>
          <p:cNvPr id="5" name="矩形: 圓角 3">
            <a:extLst>
              <a:ext uri="{FF2B5EF4-FFF2-40B4-BE49-F238E27FC236}">
                <a16:creationId xmlns:a16="http://schemas.microsoft.com/office/drawing/2014/main" id="{E837E374-064B-4040-BADE-2AD83004A4A3}"/>
              </a:ext>
            </a:extLst>
          </p:cNvPr>
          <p:cNvSpPr>
            <a:spLocks noChangeArrowheads="1"/>
          </p:cNvSpPr>
          <p:nvPr/>
        </p:nvSpPr>
        <p:spPr bwMode="auto">
          <a:xfrm>
            <a:off x="728156" y="2823252"/>
            <a:ext cx="3267319" cy="809263"/>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GB"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rPr>
              <a:t>科技的發展速度</a:t>
            </a:r>
            <a:endParaRPr kumimoji="0" lang="en-HK" altLang="zh-TW"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endParaRPr>
          </a:p>
          <a:p>
            <a:pPr algn="ctr" defTabSz="914400" eaLnBrk="0" fontAlgn="base" hangingPunct="0">
              <a:spcBef>
                <a:spcPct val="0"/>
              </a:spcBef>
              <a:spcAft>
                <a:spcPct val="0"/>
              </a:spcAft>
            </a:pPr>
            <a:r>
              <a:rPr lang="en-US" altLang="zh-TW" sz="2000" b="1" dirty="0">
                <a:latin typeface="+mj-lt"/>
                <a:ea typeface="微軟正黑體" panose="020B0604030504040204" pitchFamily="34" charset="-120"/>
              </a:rPr>
              <a:t>(</a:t>
            </a:r>
            <a:r>
              <a:rPr lang="en-HK" sz="2000" b="1" dirty="0">
                <a:latin typeface="+mj-lt"/>
                <a:ea typeface="微軟正黑體" panose="020B0604030504040204" pitchFamily="34" charset="-120"/>
              </a:rPr>
              <a:t>Technological change</a:t>
            </a:r>
            <a:r>
              <a:rPr lang="en-US" altLang="zh-TW" sz="2000" b="1" dirty="0">
                <a:latin typeface="+mj-lt"/>
                <a:ea typeface="微軟正黑體" panose="020B0604030504040204" pitchFamily="34" charset="-120"/>
              </a:rPr>
              <a:t>)</a:t>
            </a:r>
            <a:endParaRPr lang="en-HK" sz="2000" b="1" dirty="0">
              <a:latin typeface="+mj-lt"/>
              <a:ea typeface="微軟正黑體" panose="020B0604030504040204" pitchFamily="34" charset="-120"/>
            </a:endParaRPr>
          </a:p>
        </p:txBody>
      </p:sp>
      <p:sp>
        <p:nvSpPr>
          <p:cNvPr id="6" name="矩形: 圓角 4">
            <a:extLst>
              <a:ext uri="{FF2B5EF4-FFF2-40B4-BE49-F238E27FC236}">
                <a16:creationId xmlns:a16="http://schemas.microsoft.com/office/drawing/2014/main" id="{A50CDFA3-FBCA-481E-9F21-9E5B8C0B101E}"/>
              </a:ext>
            </a:extLst>
          </p:cNvPr>
          <p:cNvSpPr>
            <a:spLocks noChangeArrowheads="1"/>
          </p:cNvSpPr>
          <p:nvPr/>
        </p:nvSpPr>
        <p:spPr bwMode="auto">
          <a:xfrm>
            <a:off x="646111" y="3925019"/>
            <a:ext cx="3231918" cy="809263"/>
          </a:xfrm>
          <a:prstGeom prst="roundRect">
            <a:avLst>
              <a:gd name="adj" fmla="val 16667"/>
            </a:avLst>
          </a:prstGeom>
          <a:solidFill>
            <a:schemeClr val="accent1">
              <a:lumMod val="60000"/>
              <a:lumOff val="4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GB"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rPr>
              <a:t>人口老化</a:t>
            </a:r>
            <a:r>
              <a:rPr lang="zh-TW" altLang="en-US" sz="2400" b="1" dirty="0">
                <a:latin typeface="+mj-lt"/>
                <a:ea typeface="微軟正黑體" panose="020B0604030504040204" pitchFamily="34" charset="-120"/>
                <a:cs typeface="新細明體" panose="02020500000000000000" pitchFamily="18" charset="-120"/>
              </a:rPr>
              <a:t>的世界</a:t>
            </a:r>
            <a:endParaRPr lang="en-HK" altLang="zh-TW" sz="2400" b="1" dirty="0">
              <a:latin typeface="+mj-lt"/>
              <a:ea typeface="微軟正黑體" panose="020B0604030504040204" pitchFamily="34" charset="-120"/>
              <a:cs typeface="新細明體" panose="02020500000000000000" pitchFamily="18" charset="-120"/>
            </a:endParaRPr>
          </a:p>
          <a:p>
            <a:pPr algn="ctr" defTabSz="914400" eaLnBrk="0" fontAlgn="base" hangingPunct="0">
              <a:spcBef>
                <a:spcPct val="0"/>
              </a:spcBef>
              <a:spcAft>
                <a:spcPct val="0"/>
              </a:spcAft>
            </a:pPr>
            <a:r>
              <a:rPr lang="en-US" altLang="zh-TW" sz="2000" b="1" dirty="0">
                <a:latin typeface="+mj-lt"/>
                <a:ea typeface="微軟正黑體" panose="020B0604030504040204" pitchFamily="34" charset="-120"/>
              </a:rPr>
              <a:t>(</a:t>
            </a:r>
            <a:r>
              <a:rPr lang="en-HK" sz="2000" b="1" dirty="0">
                <a:latin typeface="+mj-lt"/>
                <a:ea typeface="微軟正黑體" panose="020B0604030504040204" pitchFamily="34" charset="-120"/>
              </a:rPr>
              <a:t>Ageing World</a:t>
            </a:r>
            <a:r>
              <a:rPr lang="en-US" altLang="zh-TW" sz="2000" b="1" dirty="0">
                <a:latin typeface="+mj-lt"/>
                <a:ea typeface="微軟正黑體" panose="020B0604030504040204" pitchFamily="34" charset="-120"/>
              </a:rPr>
              <a:t>)</a:t>
            </a:r>
            <a:endParaRPr lang="en-HK" sz="2000" b="1" dirty="0">
              <a:latin typeface="+mj-lt"/>
              <a:ea typeface="微軟正黑體" panose="020B0604030504040204" pitchFamily="34" charset="-120"/>
            </a:endParaRPr>
          </a:p>
        </p:txBody>
      </p:sp>
      <p:sp>
        <p:nvSpPr>
          <p:cNvPr id="7" name="矩形: 圓角 5">
            <a:extLst>
              <a:ext uri="{FF2B5EF4-FFF2-40B4-BE49-F238E27FC236}">
                <a16:creationId xmlns:a16="http://schemas.microsoft.com/office/drawing/2014/main" id="{5A8395A7-0F39-4E16-8A43-E6CEA979444E}"/>
              </a:ext>
            </a:extLst>
          </p:cNvPr>
          <p:cNvSpPr>
            <a:spLocks noChangeArrowheads="1"/>
          </p:cNvSpPr>
          <p:nvPr/>
        </p:nvSpPr>
        <p:spPr bwMode="auto">
          <a:xfrm>
            <a:off x="646111" y="5017036"/>
            <a:ext cx="3240307" cy="809263"/>
          </a:xfrm>
          <a:prstGeom prst="roundRect">
            <a:avLst>
              <a:gd name="adj" fmla="val 16667"/>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GB"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rPr>
              <a:t>全球化的聯系</a:t>
            </a:r>
            <a:endParaRPr kumimoji="0" lang="en-HK" altLang="zh-TW" sz="2400" b="1" i="0" u="none" strike="noStrike" cap="none" normalizeH="0" baseline="0" dirty="0">
              <a:ln>
                <a:noFill/>
              </a:ln>
              <a:solidFill>
                <a:schemeClr val="tx1"/>
              </a:solidFill>
              <a:effectLst/>
              <a:latin typeface="+mj-lt"/>
              <a:ea typeface="微軟正黑體" panose="020B0604030504040204" pitchFamily="34" charset="-120"/>
              <a:cs typeface="新細明體" panose="02020500000000000000" pitchFamily="18" charset="-120"/>
            </a:endParaRPr>
          </a:p>
          <a:p>
            <a:pPr algn="ctr" defTabSz="914400" eaLnBrk="0" fontAlgn="base" hangingPunct="0">
              <a:spcBef>
                <a:spcPct val="0"/>
              </a:spcBef>
              <a:spcAft>
                <a:spcPct val="0"/>
              </a:spcAft>
            </a:pPr>
            <a:r>
              <a:rPr lang="en-US" altLang="zh-TW" sz="2000" b="1" dirty="0">
                <a:latin typeface="+mj-lt"/>
                <a:ea typeface="微軟正黑體" panose="020B0604030504040204" pitchFamily="34" charset="-120"/>
              </a:rPr>
              <a:t>(</a:t>
            </a:r>
            <a:r>
              <a:rPr lang="en-HK" sz="2000" b="1" dirty="0">
                <a:latin typeface="+mj-lt"/>
                <a:ea typeface="微軟正黑體" panose="020B0604030504040204" pitchFamily="34" charset="-120"/>
              </a:rPr>
              <a:t>Global Connection</a:t>
            </a:r>
            <a:r>
              <a:rPr lang="en-US" altLang="zh-TW" sz="2000" b="1" dirty="0">
                <a:latin typeface="+mj-lt"/>
                <a:ea typeface="微軟正黑體" panose="020B0604030504040204" pitchFamily="34" charset="-120"/>
              </a:rPr>
              <a:t>)</a:t>
            </a:r>
            <a:endParaRPr lang="en-HK" sz="2000" b="1" dirty="0">
              <a:latin typeface="+mj-lt"/>
              <a:ea typeface="微軟正黑體" panose="020B0604030504040204" pitchFamily="34" charset="-120"/>
            </a:endParaRPr>
          </a:p>
        </p:txBody>
      </p:sp>
      <p:graphicFrame>
        <p:nvGraphicFramePr>
          <p:cNvPr id="8" name="Diagram 7"/>
          <p:cNvGraphicFramePr/>
          <p:nvPr>
            <p:extLst>
              <p:ext uri="{D42A27DB-BD31-4B8C-83A1-F6EECF244321}">
                <p14:modId xmlns:p14="http://schemas.microsoft.com/office/powerpoint/2010/main" val="569794598"/>
              </p:ext>
            </p:extLst>
          </p:nvPr>
        </p:nvGraphicFramePr>
        <p:xfrm>
          <a:off x="4405328" y="119761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Notched Right Arrow 8"/>
          <p:cNvSpPr/>
          <p:nvPr/>
        </p:nvSpPr>
        <p:spPr>
          <a:xfrm rot="1547559">
            <a:off x="4364145" y="2039412"/>
            <a:ext cx="1055076" cy="547914"/>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Notched Right Arrow 9"/>
          <p:cNvSpPr/>
          <p:nvPr/>
        </p:nvSpPr>
        <p:spPr>
          <a:xfrm>
            <a:off x="4430792" y="3033122"/>
            <a:ext cx="1055076" cy="547914"/>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Notched Right Arrow 10"/>
          <p:cNvSpPr/>
          <p:nvPr/>
        </p:nvSpPr>
        <p:spPr>
          <a:xfrm>
            <a:off x="4324917" y="4122744"/>
            <a:ext cx="1055076" cy="547914"/>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Notched Right Arrow 11"/>
          <p:cNvSpPr/>
          <p:nvPr/>
        </p:nvSpPr>
        <p:spPr>
          <a:xfrm rot="20517719">
            <a:off x="4430792" y="5009484"/>
            <a:ext cx="1055076" cy="547914"/>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投影片編號版面配置區 12">
            <a:extLst>
              <a:ext uri="{FF2B5EF4-FFF2-40B4-BE49-F238E27FC236}">
                <a16:creationId xmlns:a16="http://schemas.microsoft.com/office/drawing/2014/main" id="{64FCAD66-7976-4370-9863-18806BCE47A0}"/>
              </a:ext>
            </a:extLst>
          </p:cNvPr>
          <p:cNvSpPr>
            <a:spLocks noGrp="1"/>
          </p:cNvSpPr>
          <p:nvPr>
            <p:ph type="sldNum" sz="quarter" idx="12"/>
          </p:nvPr>
        </p:nvSpPr>
        <p:spPr/>
        <p:txBody>
          <a:bodyPr/>
          <a:lstStyle/>
          <a:p>
            <a:r>
              <a:rPr lang="en-US" altLang="zh-TW" dirty="0"/>
              <a:t>P. </a:t>
            </a:r>
            <a:fld id="{6D22F896-40B5-4ADD-8801-0D06FADFA095}" type="slidenum">
              <a:rPr lang="en-US" smtClean="0"/>
              <a:t>23</a:t>
            </a:fld>
            <a:endParaRPr lang="en-US" dirty="0"/>
          </a:p>
        </p:txBody>
      </p:sp>
    </p:spTree>
    <p:extLst>
      <p:ext uri="{BB962C8B-B14F-4D97-AF65-F5344CB8AC3E}">
        <p14:creationId xmlns:p14="http://schemas.microsoft.com/office/powerpoint/2010/main" val="182591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(1)</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264865542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88EB91C3-DD72-4CA9-8297-B8C81810AFF7}"/>
              </a:ext>
            </a:extLst>
          </p:cNvPr>
          <p:cNvSpPr>
            <a:spLocks noGrp="1"/>
          </p:cNvSpPr>
          <p:nvPr>
            <p:ph type="sldNum" sz="quarter" idx="12"/>
          </p:nvPr>
        </p:nvSpPr>
        <p:spPr/>
        <p:txBody>
          <a:bodyPr/>
          <a:lstStyle/>
          <a:p>
            <a:r>
              <a:rPr lang="en-US" altLang="zh-TW" dirty="0"/>
              <a:t>P. </a:t>
            </a:r>
            <a:fld id="{6D22F896-40B5-4ADD-8801-0D06FADFA095}" type="slidenum">
              <a:rPr lang="en-US" smtClean="0"/>
              <a:t>24</a:t>
            </a:fld>
            <a:endParaRPr lang="en-US" dirty="0"/>
          </a:p>
        </p:txBody>
      </p:sp>
    </p:spTree>
    <p:extLst>
      <p:ext uri="{BB962C8B-B14F-4D97-AF65-F5344CB8AC3E}">
        <p14:creationId xmlns:p14="http://schemas.microsoft.com/office/powerpoint/2010/main" val="315381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(2)</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317294379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D9AE938D-78D0-4B70-8217-277884B3EC2F}"/>
              </a:ext>
            </a:extLst>
          </p:cNvPr>
          <p:cNvSpPr>
            <a:spLocks noGrp="1"/>
          </p:cNvSpPr>
          <p:nvPr>
            <p:ph type="sldNum" sz="quarter" idx="12"/>
          </p:nvPr>
        </p:nvSpPr>
        <p:spPr/>
        <p:txBody>
          <a:bodyPr/>
          <a:lstStyle/>
          <a:p>
            <a:r>
              <a:rPr lang="en-US" altLang="zh-TW" dirty="0"/>
              <a:t>P. </a:t>
            </a:r>
            <a:fld id="{6D22F896-40B5-4ADD-8801-0D06FADFA095}" type="slidenum">
              <a:rPr lang="en-US" smtClean="0"/>
              <a:t>25</a:t>
            </a:fld>
            <a:endParaRPr lang="en-US" dirty="0"/>
          </a:p>
        </p:txBody>
      </p:sp>
    </p:spTree>
    <p:extLst>
      <p:ext uri="{BB962C8B-B14F-4D97-AF65-F5344CB8AC3E}">
        <p14:creationId xmlns:p14="http://schemas.microsoft.com/office/powerpoint/2010/main" val="118830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(3)</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348148309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50411CBF-2950-423E-8F30-388D4CD44B57}"/>
              </a:ext>
            </a:extLst>
          </p:cNvPr>
          <p:cNvSpPr>
            <a:spLocks noGrp="1"/>
          </p:cNvSpPr>
          <p:nvPr>
            <p:ph type="sldNum" sz="quarter" idx="12"/>
          </p:nvPr>
        </p:nvSpPr>
        <p:spPr/>
        <p:txBody>
          <a:bodyPr/>
          <a:lstStyle/>
          <a:p>
            <a:r>
              <a:rPr lang="en-US" altLang="zh-TW" dirty="0"/>
              <a:t>P. </a:t>
            </a:r>
            <a:fld id="{6D22F896-40B5-4ADD-8801-0D06FADFA095}" type="slidenum">
              <a:rPr lang="en-US" smtClean="0"/>
              <a:t>26</a:t>
            </a:fld>
            <a:endParaRPr lang="en-US" dirty="0"/>
          </a:p>
        </p:txBody>
      </p:sp>
    </p:spTree>
    <p:extLst>
      <p:ext uri="{BB962C8B-B14F-4D97-AF65-F5344CB8AC3E}">
        <p14:creationId xmlns:p14="http://schemas.microsoft.com/office/powerpoint/2010/main" val="3028855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(4)</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289045063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A80BFF94-883D-49BD-A3AD-A7797C2617A1}"/>
              </a:ext>
            </a:extLst>
          </p:cNvPr>
          <p:cNvSpPr>
            <a:spLocks noGrp="1"/>
          </p:cNvSpPr>
          <p:nvPr>
            <p:ph type="sldNum" sz="quarter" idx="12"/>
          </p:nvPr>
        </p:nvSpPr>
        <p:spPr/>
        <p:txBody>
          <a:bodyPr/>
          <a:lstStyle/>
          <a:p>
            <a:r>
              <a:rPr lang="en-US" altLang="zh-TW" dirty="0"/>
              <a:t>P. </a:t>
            </a:r>
            <a:fld id="{6D22F896-40B5-4ADD-8801-0D06FADFA095}" type="slidenum">
              <a:rPr lang="en-US" smtClean="0"/>
              <a:t>27</a:t>
            </a:fld>
            <a:endParaRPr lang="en-US" dirty="0"/>
          </a:p>
        </p:txBody>
      </p:sp>
    </p:spTree>
    <p:extLst>
      <p:ext uri="{BB962C8B-B14F-4D97-AF65-F5344CB8AC3E}">
        <p14:creationId xmlns:p14="http://schemas.microsoft.com/office/powerpoint/2010/main" val="924707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(5)</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177390084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FF37A221-4779-4876-9570-74DCF1338DC2}"/>
              </a:ext>
            </a:extLst>
          </p:cNvPr>
          <p:cNvSpPr>
            <a:spLocks noGrp="1"/>
          </p:cNvSpPr>
          <p:nvPr>
            <p:ph type="sldNum" sz="quarter" idx="12"/>
          </p:nvPr>
        </p:nvSpPr>
        <p:spPr/>
        <p:txBody>
          <a:bodyPr/>
          <a:lstStyle/>
          <a:p>
            <a:r>
              <a:rPr lang="en-US" altLang="zh-TW" dirty="0"/>
              <a:t>P. </a:t>
            </a:r>
            <a:fld id="{6D22F896-40B5-4ADD-8801-0D06FADFA095}" type="slidenum">
              <a:rPr lang="en-US" smtClean="0"/>
              <a:t>28</a:t>
            </a:fld>
            <a:endParaRPr lang="en-US" dirty="0"/>
          </a:p>
        </p:txBody>
      </p:sp>
    </p:spTree>
    <p:extLst>
      <p:ext uri="{BB962C8B-B14F-4D97-AF65-F5344CB8AC3E}">
        <p14:creationId xmlns:p14="http://schemas.microsoft.com/office/powerpoint/2010/main" val="3712489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(6)</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392679385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6CFE8DBE-6DE3-49D2-9A2F-5F9939C83878}"/>
              </a:ext>
            </a:extLst>
          </p:cNvPr>
          <p:cNvSpPr>
            <a:spLocks noGrp="1"/>
          </p:cNvSpPr>
          <p:nvPr>
            <p:ph type="sldNum" sz="quarter" idx="12"/>
          </p:nvPr>
        </p:nvSpPr>
        <p:spPr/>
        <p:txBody>
          <a:bodyPr/>
          <a:lstStyle/>
          <a:p>
            <a:r>
              <a:rPr lang="en-US" altLang="zh-TW" dirty="0"/>
              <a:t>P. </a:t>
            </a:r>
            <a:fld id="{6D22F896-40B5-4ADD-8801-0D06FADFA095}" type="slidenum">
              <a:rPr lang="en-US" smtClean="0"/>
              <a:t>29</a:t>
            </a:fld>
            <a:endParaRPr lang="en-US" dirty="0"/>
          </a:p>
        </p:txBody>
      </p:sp>
    </p:spTree>
    <p:extLst>
      <p:ext uri="{BB962C8B-B14F-4D97-AF65-F5344CB8AC3E}">
        <p14:creationId xmlns:p14="http://schemas.microsoft.com/office/powerpoint/2010/main" val="4020814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HK" sz="4400" b="1" dirty="0">
                <a:solidFill>
                  <a:schemeClr val="accent5"/>
                </a:solidFill>
                <a:ea typeface="微軟正黑體" panose="020B0604030504040204" pitchFamily="34" charset="-120"/>
              </a:rPr>
              <a:t>A JOURNEY BEGINS…</a:t>
            </a:r>
            <a:br>
              <a:rPr lang="en-HK" altLang="zh-HK" sz="4400" b="1" dirty="0">
                <a:solidFill>
                  <a:schemeClr val="accent5"/>
                </a:solidFill>
                <a:ea typeface="標楷體" panose="03000509000000000000" pitchFamily="65" charset="-120"/>
              </a:rPr>
            </a:br>
            <a:endParaRPr lang="zh-HK" altLang="en-US" dirty="0"/>
          </a:p>
        </p:txBody>
      </p:sp>
      <p:graphicFrame>
        <p:nvGraphicFramePr>
          <p:cNvPr id="7" name="Diagram 6"/>
          <p:cNvGraphicFramePr/>
          <p:nvPr>
            <p:extLst>
              <p:ext uri="{D42A27DB-BD31-4B8C-83A1-F6EECF244321}">
                <p14:modId xmlns:p14="http://schemas.microsoft.com/office/powerpoint/2010/main" val="391569661"/>
              </p:ext>
            </p:extLst>
          </p:nvPr>
        </p:nvGraphicFramePr>
        <p:xfrm>
          <a:off x="1608254" y="11529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8843048" y="2104499"/>
            <a:ext cx="6096000" cy="276999"/>
          </a:xfrm>
          <a:prstGeom prst="rect">
            <a:avLst/>
          </a:prstGeom>
        </p:spPr>
        <p:txBody>
          <a:bodyPr>
            <a:spAutoFit/>
          </a:bodyPr>
          <a:lstStyle/>
          <a:p>
            <a:r>
              <a:rPr lang="zh-HK" altLang="en-US" sz="1200" dirty="0"/>
              <a:t>P. 4 - 6</a:t>
            </a:r>
          </a:p>
        </p:txBody>
      </p:sp>
      <p:sp>
        <p:nvSpPr>
          <p:cNvPr id="9" name="Rectangle 8"/>
          <p:cNvSpPr/>
          <p:nvPr/>
        </p:nvSpPr>
        <p:spPr>
          <a:xfrm>
            <a:off x="8843048" y="3366340"/>
            <a:ext cx="6096000" cy="276999"/>
          </a:xfrm>
          <a:prstGeom prst="rect">
            <a:avLst/>
          </a:prstGeom>
        </p:spPr>
        <p:txBody>
          <a:bodyPr>
            <a:spAutoFit/>
          </a:bodyPr>
          <a:lstStyle/>
          <a:p>
            <a:r>
              <a:rPr lang="zh-HK" altLang="en-US" sz="1200" dirty="0"/>
              <a:t>P. 7 - 15</a:t>
            </a:r>
          </a:p>
        </p:txBody>
      </p:sp>
      <p:sp>
        <p:nvSpPr>
          <p:cNvPr id="10" name="Rectangle 9"/>
          <p:cNvSpPr/>
          <p:nvPr/>
        </p:nvSpPr>
        <p:spPr>
          <a:xfrm>
            <a:off x="8753838" y="4609999"/>
            <a:ext cx="6096000" cy="276999"/>
          </a:xfrm>
          <a:prstGeom prst="rect">
            <a:avLst/>
          </a:prstGeom>
        </p:spPr>
        <p:txBody>
          <a:bodyPr>
            <a:spAutoFit/>
          </a:bodyPr>
          <a:lstStyle/>
          <a:p>
            <a:r>
              <a:rPr lang="zh-HK" altLang="en-US" sz="1200" dirty="0"/>
              <a:t>P. 16 – 22</a:t>
            </a:r>
          </a:p>
        </p:txBody>
      </p:sp>
      <p:sp>
        <p:nvSpPr>
          <p:cNvPr id="11" name="Rectangle 10"/>
          <p:cNvSpPr/>
          <p:nvPr/>
        </p:nvSpPr>
        <p:spPr>
          <a:xfrm>
            <a:off x="8753838" y="5871108"/>
            <a:ext cx="6096000" cy="276999"/>
          </a:xfrm>
          <a:prstGeom prst="rect">
            <a:avLst/>
          </a:prstGeom>
        </p:spPr>
        <p:txBody>
          <a:bodyPr>
            <a:spAutoFit/>
          </a:bodyPr>
          <a:lstStyle/>
          <a:p>
            <a:r>
              <a:rPr lang="zh-HK" altLang="en-US" sz="1200" dirty="0"/>
              <a:t>P. 23 – 28</a:t>
            </a:r>
          </a:p>
        </p:txBody>
      </p:sp>
      <p:sp>
        <p:nvSpPr>
          <p:cNvPr id="3" name="投影片編號版面配置區 2">
            <a:extLst>
              <a:ext uri="{FF2B5EF4-FFF2-40B4-BE49-F238E27FC236}">
                <a16:creationId xmlns:a16="http://schemas.microsoft.com/office/drawing/2014/main" id="{C79ECDB1-41E8-4BA6-98DC-1C0CE353CD95}"/>
              </a:ext>
            </a:extLst>
          </p:cNvPr>
          <p:cNvSpPr>
            <a:spLocks noGrp="1"/>
          </p:cNvSpPr>
          <p:nvPr>
            <p:ph type="sldNum" sz="quarter" idx="12"/>
          </p:nvPr>
        </p:nvSpPr>
        <p:spPr>
          <a:xfrm>
            <a:off x="11353801" y="6090313"/>
            <a:ext cx="838199" cy="767687"/>
          </a:xfrm>
        </p:spPr>
        <p:txBody>
          <a:bodyPr/>
          <a:lstStyle/>
          <a:p>
            <a:pPr algn="r"/>
            <a:r>
              <a:rPr lang="en-US" altLang="zh-TW" sz="1000" dirty="0"/>
              <a:t>P. </a:t>
            </a:r>
            <a:fld id="{6D22F896-40B5-4ADD-8801-0D06FADFA095}" type="slidenum">
              <a:rPr lang="en-US" sz="1000" smtClean="0"/>
              <a:pPr algn="r"/>
              <a:t>3</a:t>
            </a:fld>
            <a:endParaRPr lang="en-US" sz="1000" dirty="0"/>
          </a:p>
        </p:txBody>
      </p:sp>
    </p:spTree>
    <p:extLst>
      <p:ext uri="{BB962C8B-B14F-4D97-AF65-F5344CB8AC3E}">
        <p14:creationId xmlns:p14="http://schemas.microsoft.com/office/powerpoint/2010/main" val="19521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(7)</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509126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B82CBDCE-201D-4873-AAF0-392E7A21C60E}"/>
              </a:ext>
            </a:extLst>
          </p:cNvPr>
          <p:cNvSpPr>
            <a:spLocks noGrp="1"/>
          </p:cNvSpPr>
          <p:nvPr>
            <p:ph type="sldNum" sz="quarter" idx="12"/>
          </p:nvPr>
        </p:nvSpPr>
        <p:spPr/>
        <p:txBody>
          <a:bodyPr/>
          <a:lstStyle/>
          <a:p>
            <a:r>
              <a:rPr lang="en-US" altLang="zh-TW" dirty="0"/>
              <a:t>P. </a:t>
            </a:r>
            <a:fld id="{6D22F896-40B5-4ADD-8801-0D06FADFA095}" type="slidenum">
              <a:rPr lang="en-US" smtClean="0"/>
              <a:t>30</a:t>
            </a:fld>
            <a:endParaRPr lang="en-US" dirty="0"/>
          </a:p>
        </p:txBody>
      </p:sp>
    </p:spTree>
    <p:extLst>
      <p:ext uri="{BB962C8B-B14F-4D97-AF65-F5344CB8AC3E}">
        <p14:creationId xmlns:p14="http://schemas.microsoft.com/office/powerpoint/2010/main" val="597572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HK" altLang="zh-TW" sz="3600" b="1" dirty="0">
                <a:ea typeface="微軟正黑體" panose="020B0604030504040204" pitchFamily="34" charset="-120"/>
              </a:rPr>
              <a:t>(8)</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307250823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C06E71C5-1ADE-4097-B309-119F2A4C0594}"/>
              </a:ext>
            </a:extLst>
          </p:cNvPr>
          <p:cNvSpPr>
            <a:spLocks noGrp="1"/>
          </p:cNvSpPr>
          <p:nvPr>
            <p:ph type="sldNum" sz="quarter" idx="12"/>
          </p:nvPr>
        </p:nvSpPr>
        <p:spPr/>
        <p:txBody>
          <a:bodyPr/>
          <a:lstStyle/>
          <a:p>
            <a:r>
              <a:rPr lang="en-US" altLang="zh-TW" dirty="0"/>
              <a:t>P. </a:t>
            </a:r>
            <a:fld id="{6D22F896-40B5-4ADD-8801-0D06FADFA095}" type="slidenum">
              <a:rPr lang="en-US" smtClean="0"/>
              <a:t>31</a:t>
            </a:fld>
            <a:endParaRPr lang="en-US" dirty="0"/>
          </a:p>
        </p:txBody>
      </p:sp>
    </p:spTree>
    <p:extLst>
      <p:ext uri="{BB962C8B-B14F-4D97-AF65-F5344CB8AC3E}">
        <p14:creationId xmlns:p14="http://schemas.microsoft.com/office/powerpoint/2010/main" val="3261536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âHK and chinaâçå¾çæç´¢ç»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184" y="751113"/>
            <a:ext cx="4209819" cy="2889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3434" y="4334023"/>
            <a:ext cx="8825660" cy="1653180"/>
          </a:xfrm>
        </p:spPr>
        <p:txBody>
          <a:bodyPr/>
          <a:lstStyle/>
          <a:p>
            <a:r>
              <a:rPr lang="en-US" altLang="zh-HK" sz="9600" b="1" dirty="0">
                <a:ea typeface="微軟正黑體" panose="020B0604030504040204" pitchFamily="34" charset="-120"/>
              </a:rPr>
              <a:t>TRENDS THAT</a:t>
            </a:r>
            <a:r>
              <a:rPr lang="zh-HK" altLang="en-US" sz="9600" b="1" dirty="0">
                <a:ea typeface="微軟正黑體" panose="020B0604030504040204" pitchFamily="34" charset="-120"/>
              </a:rPr>
              <a:t> </a:t>
            </a:r>
            <a:r>
              <a:rPr lang="en-US" altLang="zh-HK" sz="9600" b="1" dirty="0">
                <a:ea typeface="微軟正黑體" panose="020B0604030504040204" pitchFamily="34" charset="-120"/>
              </a:rPr>
              <a:t>AFFECT HK &amp; CHINA </a:t>
            </a:r>
            <a:endParaRPr lang="zh-HK" altLang="en-US" sz="9600" b="1" dirty="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9F296408-E9EF-4842-A9E0-F89723D412FE}"/>
              </a:ext>
            </a:extLst>
          </p:cNvPr>
          <p:cNvSpPr>
            <a:spLocks noGrp="1"/>
          </p:cNvSpPr>
          <p:nvPr>
            <p:ph type="sldNum" sz="quarter" idx="12"/>
          </p:nvPr>
        </p:nvSpPr>
        <p:spPr/>
        <p:txBody>
          <a:bodyPr/>
          <a:lstStyle/>
          <a:p>
            <a:r>
              <a:rPr lang="en-US" altLang="zh-TW" dirty="0"/>
              <a:t>P. </a:t>
            </a:r>
            <a:fld id="{6D22F896-40B5-4ADD-8801-0D06FADFA095}" type="slidenum">
              <a:rPr lang="en-US" smtClean="0"/>
              <a:pPr/>
              <a:t>32</a:t>
            </a:fld>
            <a:endParaRPr lang="en-US" dirty="0"/>
          </a:p>
        </p:txBody>
      </p:sp>
    </p:spTree>
    <p:extLst>
      <p:ext uri="{BB962C8B-B14F-4D97-AF65-F5344CB8AC3E}">
        <p14:creationId xmlns:p14="http://schemas.microsoft.com/office/powerpoint/2010/main" val="3579848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US" altLang="zh-TW" sz="3600" b="1" dirty="0">
                <a:ea typeface="微軟正黑體" panose="020B0604030504040204" pitchFamily="34" charset="-120"/>
              </a:rPr>
              <a:t>(9) </a:t>
            </a:r>
            <a:r>
              <a:rPr lang="zh-TW" altLang="en-US" sz="3600" b="1" dirty="0">
                <a:ea typeface="微軟正黑體" panose="020B0604030504040204" pitchFamily="34" charset="-120"/>
              </a:rPr>
              <a:t> </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78238483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FFB6ED6B-4F44-476C-970A-69EB44788B26}"/>
              </a:ext>
            </a:extLst>
          </p:cNvPr>
          <p:cNvSpPr>
            <a:spLocks noGrp="1"/>
          </p:cNvSpPr>
          <p:nvPr>
            <p:ph type="sldNum" sz="quarter" idx="12"/>
          </p:nvPr>
        </p:nvSpPr>
        <p:spPr/>
        <p:txBody>
          <a:bodyPr/>
          <a:lstStyle/>
          <a:p>
            <a:r>
              <a:rPr lang="en-US" altLang="zh-TW" dirty="0"/>
              <a:t>P. </a:t>
            </a:r>
            <a:fld id="{6D22F896-40B5-4ADD-8801-0D06FADFA095}" type="slidenum">
              <a:rPr lang="en-US" smtClean="0"/>
              <a:t>33</a:t>
            </a:fld>
            <a:endParaRPr lang="en-US" dirty="0"/>
          </a:p>
        </p:txBody>
      </p:sp>
    </p:spTree>
    <p:extLst>
      <p:ext uri="{BB962C8B-B14F-4D97-AF65-F5344CB8AC3E}">
        <p14:creationId xmlns:p14="http://schemas.microsoft.com/office/powerpoint/2010/main" val="3160582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050" y="247696"/>
            <a:ext cx="10692449" cy="1400530"/>
          </a:xfrm>
        </p:spPr>
        <p:txBody>
          <a:bodyPr/>
          <a:lstStyle/>
          <a:p>
            <a:r>
              <a:rPr lang="en-HK" altLang="zh-HK" sz="3600" b="1" dirty="0">
                <a:ea typeface="微軟正黑體" panose="020B0604030504040204" pitchFamily="34" charset="-120"/>
              </a:rPr>
              <a:t>Total Gold Reserves By Countries</a:t>
            </a:r>
            <a:br>
              <a:rPr lang="en-HK" altLang="zh-HK" sz="3600" b="1" dirty="0">
                <a:ea typeface="微軟正黑體" panose="020B0604030504040204" pitchFamily="34" charset="-120"/>
              </a:rPr>
            </a:br>
            <a:endParaRPr lang="zh-HK" altLang="en-US" sz="3600" b="1" dirty="0">
              <a:ea typeface="微軟正黑體" panose="020B0604030504040204" pitchFamily="34" charset="-120"/>
            </a:endParaRPr>
          </a:p>
        </p:txBody>
      </p:sp>
      <p:graphicFrame>
        <p:nvGraphicFramePr>
          <p:cNvPr id="13" name="Content Placeholder 8">
            <a:extLst>
              <a:ext uri="{FF2B5EF4-FFF2-40B4-BE49-F238E27FC236}">
                <a16:creationId xmlns:a16="http://schemas.microsoft.com/office/drawing/2014/main" id="{BF623296-46A5-471D-A212-F6270461FB6C}"/>
              </a:ext>
            </a:extLst>
          </p:cNvPr>
          <p:cNvGraphicFramePr>
            <a:graphicFrameLocks noGrp="1"/>
          </p:cNvGraphicFramePr>
          <p:nvPr>
            <p:ph sz="quarter" idx="4294967295"/>
            <p:extLst>
              <p:ext uri="{D42A27DB-BD31-4B8C-83A1-F6EECF244321}">
                <p14:modId xmlns:p14="http://schemas.microsoft.com/office/powerpoint/2010/main" val="1056206056"/>
              </p:ext>
            </p:extLst>
          </p:nvPr>
        </p:nvGraphicFramePr>
        <p:xfrm>
          <a:off x="1060306" y="1366463"/>
          <a:ext cx="5052817" cy="5000653"/>
        </p:xfrm>
        <a:graphic>
          <a:graphicData uri="http://schemas.openxmlformats.org/drawingml/2006/table">
            <a:tbl>
              <a:tblPr firstRow="1" bandRow="1">
                <a:tableStyleId>{5C22544A-7EE6-4342-B048-85BDC9FD1C3A}</a:tableStyleId>
              </a:tblPr>
              <a:tblGrid>
                <a:gridCol w="867275">
                  <a:extLst>
                    <a:ext uri="{9D8B030D-6E8A-4147-A177-3AD203B41FA5}">
                      <a16:colId xmlns:a16="http://schemas.microsoft.com/office/drawing/2014/main" val="3580900691"/>
                    </a:ext>
                  </a:extLst>
                </a:gridCol>
                <a:gridCol w="2501270">
                  <a:extLst>
                    <a:ext uri="{9D8B030D-6E8A-4147-A177-3AD203B41FA5}">
                      <a16:colId xmlns:a16="http://schemas.microsoft.com/office/drawing/2014/main" val="3923354076"/>
                    </a:ext>
                  </a:extLst>
                </a:gridCol>
                <a:gridCol w="1684272">
                  <a:extLst>
                    <a:ext uri="{9D8B030D-6E8A-4147-A177-3AD203B41FA5}">
                      <a16:colId xmlns:a16="http://schemas.microsoft.com/office/drawing/2014/main" val="773643494"/>
                    </a:ext>
                  </a:extLst>
                </a:gridCol>
              </a:tblGrid>
              <a:tr h="701928">
                <a:tc>
                  <a:txBody>
                    <a:bodyPr/>
                    <a:lstStyle/>
                    <a:p>
                      <a:pPr algn="ctr"/>
                      <a:r>
                        <a:rPr lang="en-HK" dirty="0"/>
                        <a:t>Rank</a:t>
                      </a:r>
                    </a:p>
                  </a:txBody>
                  <a:tcPr/>
                </a:tc>
                <a:tc>
                  <a:txBody>
                    <a:bodyPr/>
                    <a:lstStyle/>
                    <a:p>
                      <a:pPr algn="ctr"/>
                      <a:r>
                        <a:rPr lang="en-HK" dirty="0"/>
                        <a:t>Country</a:t>
                      </a:r>
                    </a:p>
                  </a:txBody>
                  <a:tcPr/>
                </a:tc>
                <a:tc>
                  <a:txBody>
                    <a:bodyPr/>
                    <a:lstStyle/>
                    <a:p>
                      <a:pPr algn="ctr"/>
                      <a:r>
                        <a:rPr lang="en-HK" dirty="0"/>
                        <a:t>Gold Holdings</a:t>
                      </a:r>
                    </a:p>
                    <a:p>
                      <a:pPr algn="ctr"/>
                      <a:r>
                        <a:rPr lang="en-HK" dirty="0"/>
                        <a:t>(in Tones)</a:t>
                      </a:r>
                    </a:p>
                  </a:txBody>
                  <a:tcPr/>
                </a:tc>
                <a:extLst>
                  <a:ext uri="{0D108BD9-81ED-4DB2-BD59-A6C34878D82A}">
                    <a16:rowId xmlns:a16="http://schemas.microsoft.com/office/drawing/2014/main" val="2505848366"/>
                  </a:ext>
                </a:extLst>
              </a:tr>
              <a:tr h="401101">
                <a:tc>
                  <a:txBody>
                    <a:bodyPr/>
                    <a:lstStyle/>
                    <a:p>
                      <a:pPr algn="ctr"/>
                      <a:r>
                        <a:rPr lang="en-HK" b="1" dirty="0"/>
                        <a:t>1</a:t>
                      </a:r>
                    </a:p>
                  </a:txBody>
                  <a:tcPr/>
                </a:tc>
                <a:tc>
                  <a:txBody>
                    <a:bodyPr/>
                    <a:lstStyle/>
                    <a:p>
                      <a:r>
                        <a:rPr lang="en-HK" b="1" dirty="0"/>
                        <a:t>United States</a:t>
                      </a:r>
                    </a:p>
                  </a:txBody>
                  <a:tcPr/>
                </a:tc>
                <a:tc>
                  <a:txBody>
                    <a:bodyPr/>
                    <a:lstStyle/>
                    <a:p>
                      <a:pPr algn="ctr"/>
                      <a:r>
                        <a:rPr lang="en-HK" b="1" dirty="0"/>
                        <a:t>8,407.39,</a:t>
                      </a:r>
                    </a:p>
                  </a:txBody>
                  <a:tcPr/>
                </a:tc>
                <a:extLst>
                  <a:ext uri="{0D108BD9-81ED-4DB2-BD59-A6C34878D82A}">
                    <a16:rowId xmlns:a16="http://schemas.microsoft.com/office/drawing/2014/main" val="3689569463"/>
                  </a:ext>
                </a:extLst>
              </a:tr>
              <a:tr h="401101">
                <a:tc>
                  <a:txBody>
                    <a:bodyPr/>
                    <a:lstStyle/>
                    <a:p>
                      <a:pPr algn="ctr"/>
                      <a:r>
                        <a:rPr lang="en-HK" b="1" dirty="0"/>
                        <a:t>2</a:t>
                      </a:r>
                    </a:p>
                  </a:txBody>
                  <a:tcPr/>
                </a:tc>
                <a:tc>
                  <a:txBody>
                    <a:bodyPr/>
                    <a:lstStyle/>
                    <a:p>
                      <a:r>
                        <a:rPr lang="en-HK" b="1" dirty="0"/>
                        <a:t>Germany</a:t>
                      </a:r>
                    </a:p>
                  </a:txBody>
                  <a:tcPr/>
                </a:tc>
                <a:tc>
                  <a:txBody>
                    <a:bodyPr/>
                    <a:lstStyle/>
                    <a:p>
                      <a:pPr algn="ctr"/>
                      <a:r>
                        <a:rPr lang="en-HK" b="1" dirty="0"/>
                        <a:t>3,483.21</a:t>
                      </a:r>
                    </a:p>
                  </a:txBody>
                  <a:tcPr/>
                </a:tc>
                <a:extLst>
                  <a:ext uri="{0D108BD9-81ED-4DB2-BD59-A6C34878D82A}">
                    <a16:rowId xmlns:a16="http://schemas.microsoft.com/office/drawing/2014/main" val="749528042"/>
                  </a:ext>
                </a:extLst>
              </a:tr>
              <a:tr h="401101">
                <a:tc>
                  <a:txBody>
                    <a:bodyPr/>
                    <a:lstStyle/>
                    <a:p>
                      <a:pPr algn="ctr"/>
                      <a:r>
                        <a:rPr lang="en-HK" b="1" dirty="0"/>
                        <a:t>3</a:t>
                      </a:r>
                    </a:p>
                  </a:txBody>
                  <a:tcPr/>
                </a:tc>
                <a:tc>
                  <a:txBody>
                    <a:bodyPr/>
                    <a:lstStyle/>
                    <a:p>
                      <a:r>
                        <a:rPr lang="en-HK" b="1" dirty="0"/>
                        <a:t>Italy</a:t>
                      </a:r>
                    </a:p>
                  </a:txBody>
                  <a:tcPr/>
                </a:tc>
                <a:tc>
                  <a:txBody>
                    <a:bodyPr/>
                    <a:lstStyle/>
                    <a:p>
                      <a:pPr algn="ctr"/>
                      <a:r>
                        <a:rPr lang="en-HK" b="1" dirty="0"/>
                        <a:t>2,534.81</a:t>
                      </a:r>
                    </a:p>
                  </a:txBody>
                  <a:tcPr/>
                </a:tc>
                <a:extLst>
                  <a:ext uri="{0D108BD9-81ED-4DB2-BD59-A6C34878D82A}">
                    <a16:rowId xmlns:a16="http://schemas.microsoft.com/office/drawing/2014/main" val="1265505764"/>
                  </a:ext>
                </a:extLst>
              </a:tr>
              <a:tr h="401101">
                <a:tc>
                  <a:txBody>
                    <a:bodyPr/>
                    <a:lstStyle/>
                    <a:p>
                      <a:pPr algn="ctr"/>
                      <a:r>
                        <a:rPr lang="en-HK" b="1" dirty="0"/>
                        <a:t>4</a:t>
                      </a:r>
                    </a:p>
                  </a:txBody>
                  <a:tcPr/>
                </a:tc>
                <a:tc>
                  <a:txBody>
                    <a:bodyPr/>
                    <a:lstStyle/>
                    <a:p>
                      <a:r>
                        <a:rPr lang="en-HK" b="1" dirty="0"/>
                        <a:t>France</a:t>
                      </a:r>
                    </a:p>
                  </a:txBody>
                  <a:tcPr/>
                </a:tc>
                <a:tc>
                  <a:txBody>
                    <a:bodyPr/>
                    <a:lstStyle/>
                    <a:p>
                      <a:pPr algn="ctr"/>
                      <a:r>
                        <a:rPr lang="en-HK" b="1" dirty="0"/>
                        <a:t>2,518.08</a:t>
                      </a:r>
                    </a:p>
                  </a:txBody>
                  <a:tcPr/>
                </a:tc>
                <a:extLst>
                  <a:ext uri="{0D108BD9-81ED-4DB2-BD59-A6C34878D82A}">
                    <a16:rowId xmlns:a16="http://schemas.microsoft.com/office/drawing/2014/main" val="3318958559"/>
                  </a:ext>
                </a:extLst>
              </a:tr>
              <a:tr h="401101">
                <a:tc>
                  <a:txBody>
                    <a:bodyPr/>
                    <a:lstStyle/>
                    <a:p>
                      <a:pPr algn="ctr"/>
                      <a:r>
                        <a:rPr lang="en-HK" b="1" dirty="0"/>
                        <a:t>5</a:t>
                      </a:r>
                    </a:p>
                  </a:txBody>
                  <a:tcPr/>
                </a:tc>
                <a:tc>
                  <a:txBody>
                    <a:bodyPr/>
                    <a:lstStyle/>
                    <a:p>
                      <a:r>
                        <a:rPr lang="en-HK" b="1" dirty="0"/>
                        <a:t>Russia</a:t>
                      </a:r>
                    </a:p>
                  </a:txBody>
                  <a:tcPr/>
                </a:tc>
                <a:tc>
                  <a:txBody>
                    <a:bodyPr/>
                    <a:lstStyle/>
                    <a:p>
                      <a:pPr algn="ctr"/>
                      <a:r>
                        <a:rPr lang="en-HK" b="1" dirty="0"/>
                        <a:t>2,184.19</a:t>
                      </a:r>
                    </a:p>
                  </a:txBody>
                  <a:tcPr/>
                </a:tc>
                <a:extLst>
                  <a:ext uri="{0D108BD9-81ED-4DB2-BD59-A6C34878D82A}">
                    <a16:rowId xmlns:a16="http://schemas.microsoft.com/office/drawing/2014/main" val="2148593312"/>
                  </a:ext>
                </a:extLst>
              </a:tr>
              <a:tr h="401101">
                <a:tc>
                  <a:txBody>
                    <a:bodyPr/>
                    <a:lstStyle/>
                    <a:p>
                      <a:pPr algn="ctr"/>
                      <a:r>
                        <a:rPr lang="en-HK" b="1" dirty="0"/>
                        <a:t>6</a:t>
                      </a:r>
                    </a:p>
                  </a:txBody>
                  <a:tcPr/>
                </a:tc>
                <a:tc>
                  <a:txBody>
                    <a:bodyPr/>
                    <a:lstStyle/>
                    <a:p>
                      <a:r>
                        <a:rPr lang="en-HK" b="1" dirty="0"/>
                        <a:t>China</a:t>
                      </a:r>
                    </a:p>
                  </a:txBody>
                  <a:tcPr/>
                </a:tc>
                <a:tc>
                  <a:txBody>
                    <a:bodyPr/>
                    <a:lstStyle/>
                    <a:p>
                      <a:pPr algn="ctr"/>
                      <a:r>
                        <a:rPr lang="en-HK" b="1" dirty="0"/>
                        <a:t>1,904.61</a:t>
                      </a:r>
                    </a:p>
                  </a:txBody>
                  <a:tcPr/>
                </a:tc>
                <a:extLst>
                  <a:ext uri="{0D108BD9-81ED-4DB2-BD59-A6C34878D82A}">
                    <a16:rowId xmlns:a16="http://schemas.microsoft.com/office/drawing/2014/main" val="4184238806"/>
                  </a:ext>
                </a:extLst>
              </a:tr>
              <a:tr h="401101">
                <a:tc>
                  <a:txBody>
                    <a:bodyPr/>
                    <a:lstStyle/>
                    <a:p>
                      <a:pPr algn="ctr"/>
                      <a:r>
                        <a:rPr lang="en-HK" b="1" dirty="0"/>
                        <a:t>7</a:t>
                      </a:r>
                    </a:p>
                  </a:txBody>
                  <a:tcPr/>
                </a:tc>
                <a:tc>
                  <a:txBody>
                    <a:bodyPr/>
                    <a:lstStyle/>
                    <a:p>
                      <a:r>
                        <a:rPr lang="en-HK" b="1" dirty="0"/>
                        <a:t>Switzerland</a:t>
                      </a:r>
                    </a:p>
                  </a:txBody>
                  <a:tcPr/>
                </a:tc>
                <a:tc>
                  <a:txBody>
                    <a:bodyPr/>
                    <a:lstStyle/>
                    <a:p>
                      <a:pPr algn="ctr"/>
                      <a:r>
                        <a:rPr lang="en-HK" b="1" dirty="0"/>
                        <a:t>1,075.02</a:t>
                      </a:r>
                    </a:p>
                  </a:txBody>
                  <a:tcPr/>
                </a:tc>
                <a:extLst>
                  <a:ext uri="{0D108BD9-81ED-4DB2-BD59-A6C34878D82A}">
                    <a16:rowId xmlns:a16="http://schemas.microsoft.com/office/drawing/2014/main" val="2581502578"/>
                  </a:ext>
                </a:extLst>
              </a:tr>
              <a:tr h="401101">
                <a:tc>
                  <a:txBody>
                    <a:bodyPr/>
                    <a:lstStyle/>
                    <a:p>
                      <a:pPr algn="ctr"/>
                      <a:r>
                        <a:rPr lang="en-HK" b="1" dirty="0"/>
                        <a:t>8</a:t>
                      </a:r>
                    </a:p>
                  </a:txBody>
                  <a:tcPr/>
                </a:tc>
                <a:tc>
                  <a:txBody>
                    <a:bodyPr/>
                    <a:lstStyle/>
                    <a:p>
                      <a:r>
                        <a:rPr lang="en-HK" b="1" dirty="0"/>
                        <a:t>Japan</a:t>
                      </a:r>
                    </a:p>
                  </a:txBody>
                  <a:tcPr/>
                </a:tc>
                <a:tc>
                  <a:txBody>
                    <a:bodyPr/>
                    <a:lstStyle/>
                    <a:p>
                      <a:pPr algn="ctr"/>
                      <a:r>
                        <a:rPr lang="en-HK" b="1" dirty="0"/>
                        <a:t>790.99</a:t>
                      </a:r>
                    </a:p>
                  </a:txBody>
                  <a:tcPr/>
                </a:tc>
                <a:extLst>
                  <a:ext uri="{0D108BD9-81ED-4DB2-BD59-A6C34878D82A}">
                    <a16:rowId xmlns:a16="http://schemas.microsoft.com/office/drawing/2014/main" val="49741141"/>
                  </a:ext>
                </a:extLst>
              </a:tr>
              <a:tr h="401101">
                <a:tc>
                  <a:txBody>
                    <a:bodyPr/>
                    <a:lstStyle/>
                    <a:p>
                      <a:pPr algn="ctr"/>
                      <a:r>
                        <a:rPr lang="en-HK" b="1" dirty="0"/>
                        <a:t>9</a:t>
                      </a:r>
                    </a:p>
                  </a:txBody>
                  <a:tcPr/>
                </a:tc>
                <a:tc>
                  <a:txBody>
                    <a:bodyPr/>
                    <a:lstStyle/>
                    <a:p>
                      <a:r>
                        <a:rPr lang="en-HK" b="1" dirty="0"/>
                        <a:t>Netherlands</a:t>
                      </a:r>
                    </a:p>
                  </a:txBody>
                  <a:tcPr/>
                </a:tc>
                <a:tc>
                  <a:txBody>
                    <a:bodyPr/>
                    <a:lstStyle/>
                    <a:p>
                      <a:pPr algn="ctr"/>
                      <a:r>
                        <a:rPr lang="en-HK" b="1" dirty="0"/>
                        <a:t>633.08</a:t>
                      </a:r>
                    </a:p>
                  </a:txBody>
                  <a:tcPr/>
                </a:tc>
                <a:extLst>
                  <a:ext uri="{0D108BD9-81ED-4DB2-BD59-A6C34878D82A}">
                    <a16:rowId xmlns:a16="http://schemas.microsoft.com/office/drawing/2014/main" val="4271563767"/>
                  </a:ext>
                </a:extLst>
              </a:tr>
              <a:tr h="476344">
                <a:tc>
                  <a:txBody>
                    <a:bodyPr/>
                    <a:lstStyle/>
                    <a:p>
                      <a:pPr algn="ctr"/>
                      <a:r>
                        <a:rPr lang="en-HK" b="1" dirty="0"/>
                        <a:t>10</a:t>
                      </a:r>
                    </a:p>
                  </a:txBody>
                  <a:tcPr/>
                </a:tc>
                <a:tc>
                  <a:txBody>
                    <a:bodyPr/>
                    <a:lstStyle/>
                    <a:p>
                      <a:r>
                        <a:rPr lang="en-HK" b="1" dirty="0"/>
                        <a:t>India</a:t>
                      </a:r>
                    </a:p>
                  </a:txBody>
                  <a:tcPr/>
                </a:tc>
                <a:tc>
                  <a:txBody>
                    <a:bodyPr/>
                    <a:lstStyle/>
                    <a:p>
                      <a:pPr algn="ctr"/>
                      <a:r>
                        <a:rPr lang="en-HK" b="1" dirty="0"/>
                        <a:t>618.74</a:t>
                      </a:r>
                    </a:p>
                  </a:txBody>
                  <a:tcPr/>
                </a:tc>
                <a:extLst>
                  <a:ext uri="{0D108BD9-81ED-4DB2-BD59-A6C34878D82A}">
                    <a16:rowId xmlns:a16="http://schemas.microsoft.com/office/drawing/2014/main" val="2797133216"/>
                  </a:ext>
                </a:extLst>
              </a:tr>
            </a:tbl>
          </a:graphicData>
        </a:graphic>
      </p:graphicFrame>
      <p:pic>
        <p:nvPicPr>
          <p:cNvPr id="14" name="Content Placeholder 7">
            <a:extLst>
              <a:ext uri="{FF2B5EF4-FFF2-40B4-BE49-F238E27FC236}">
                <a16:creationId xmlns:a16="http://schemas.microsoft.com/office/drawing/2014/main" id="{773EE10C-C688-4CE0-A3E7-3F15EE2A067D}"/>
              </a:ext>
            </a:extLst>
          </p:cNvPr>
          <p:cNvPicPr>
            <a:picLocks noGrp="1" noChangeAspect="1"/>
          </p:cNvPicPr>
          <p:nvPr>
            <p:ph sz="quarter" idx="4294967295"/>
          </p:nvPr>
        </p:nvPicPr>
        <p:blipFill>
          <a:blip r:embed="rId2"/>
          <a:stretch>
            <a:fillRect/>
          </a:stretch>
        </p:blipFill>
        <p:spPr>
          <a:xfrm>
            <a:off x="6205154" y="1356189"/>
            <a:ext cx="4541615" cy="5018468"/>
          </a:xfrm>
          <a:prstGeom prst="rect">
            <a:avLst/>
          </a:prstGeom>
        </p:spPr>
      </p:pic>
      <p:sp>
        <p:nvSpPr>
          <p:cNvPr id="4" name="投影片編號版面配置區 3">
            <a:extLst>
              <a:ext uri="{FF2B5EF4-FFF2-40B4-BE49-F238E27FC236}">
                <a16:creationId xmlns:a16="http://schemas.microsoft.com/office/drawing/2014/main" id="{C2029C7B-FA55-46A0-B776-160E08158686}"/>
              </a:ext>
            </a:extLst>
          </p:cNvPr>
          <p:cNvSpPr>
            <a:spLocks noGrp="1"/>
          </p:cNvSpPr>
          <p:nvPr>
            <p:ph type="sldNum" sz="quarter" idx="12"/>
          </p:nvPr>
        </p:nvSpPr>
        <p:spPr/>
        <p:txBody>
          <a:bodyPr/>
          <a:lstStyle/>
          <a:p>
            <a:r>
              <a:rPr lang="en-US" altLang="zh-TW" dirty="0"/>
              <a:t>P. </a:t>
            </a:r>
            <a:fld id="{6D22F896-40B5-4ADD-8801-0D06FADFA095}" type="slidenum">
              <a:rPr lang="en-US" smtClean="0"/>
              <a:t>34</a:t>
            </a:fld>
            <a:endParaRPr lang="en-US" dirty="0"/>
          </a:p>
        </p:txBody>
      </p:sp>
    </p:spTree>
    <p:extLst>
      <p:ext uri="{BB962C8B-B14F-4D97-AF65-F5344CB8AC3E}">
        <p14:creationId xmlns:p14="http://schemas.microsoft.com/office/powerpoint/2010/main" val="158929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051"/>
            <a:ext cx="10692449" cy="1400530"/>
          </a:xfrm>
        </p:spPr>
        <p:txBody>
          <a:bodyPr/>
          <a:lstStyle/>
          <a:p>
            <a:r>
              <a:rPr lang="en-US" altLang="zh-HK" sz="3600" b="1" dirty="0">
                <a:ea typeface="微軟正黑體" panose="020B0604030504040204" pitchFamily="34" charset="-120"/>
              </a:rPr>
              <a:t>Market Capitalization of the World's Top Stock Exchanges (As at end December 2018)</a:t>
            </a:r>
            <a:endParaRPr lang="zh-HK" altLang="en-US" sz="3600" b="1" dirty="0">
              <a:ea typeface="微軟正黑體" panose="020B0604030504040204" pitchFamily="34" charset="-120"/>
            </a:endParaRPr>
          </a:p>
        </p:txBody>
      </p:sp>
      <p:graphicFrame>
        <p:nvGraphicFramePr>
          <p:cNvPr id="5" name="Content Placeholder 11">
            <a:extLst>
              <a:ext uri="{FF2B5EF4-FFF2-40B4-BE49-F238E27FC236}">
                <a16:creationId xmlns:a16="http://schemas.microsoft.com/office/drawing/2014/main" id="{6138B0F8-7EA9-43EC-A94E-6DA680080170}"/>
              </a:ext>
            </a:extLst>
          </p:cNvPr>
          <p:cNvGraphicFramePr>
            <a:graphicFrameLocks noGrp="1"/>
          </p:cNvGraphicFramePr>
          <p:nvPr>
            <p:ph sz="quarter" idx="4294967295"/>
            <p:extLst>
              <p:ext uri="{D42A27DB-BD31-4B8C-83A1-F6EECF244321}">
                <p14:modId xmlns:p14="http://schemas.microsoft.com/office/powerpoint/2010/main" val="843583044"/>
              </p:ext>
            </p:extLst>
          </p:nvPr>
        </p:nvGraphicFramePr>
        <p:xfrm>
          <a:off x="532027" y="1893085"/>
          <a:ext cx="10774464" cy="4342780"/>
        </p:xfrm>
        <a:graphic>
          <a:graphicData uri="http://schemas.openxmlformats.org/drawingml/2006/table">
            <a:tbl>
              <a:tblPr firstRow="1" bandRow="1">
                <a:tableStyleId>{5C22544A-7EE6-4342-B048-85BDC9FD1C3A}</a:tableStyleId>
              </a:tblPr>
              <a:tblGrid>
                <a:gridCol w="1267584">
                  <a:extLst>
                    <a:ext uri="{9D8B030D-6E8A-4147-A177-3AD203B41FA5}">
                      <a16:colId xmlns:a16="http://schemas.microsoft.com/office/drawing/2014/main" val="3098164663"/>
                    </a:ext>
                  </a:extLst>
                </a:gridCol>
                <a:gridCol w="5915392">
                  <a:extLst>
                    <a:ext uri="{9D8B030D-6E8A-4147-A177-3AD203B41FA5}">
                      <a16:colId xmlns:a16="http://schemas.microsoft.com/office/drawing/2014/main" val="1889002822"/>
                    </a:ext>
                  </a:extLst>
                </a:gridCol>
                <a:gridCol w="3591488">
                  <a:extLst>
                    <a:ext uri="{9D8B030D-6E8A-4147-A177-3AD203B41FA5}">
                      <a16:colId xmlns:a16="http://schemas.microsoft.com/office/drawing/2014/main" val="1818629814"/>
                    </a:ext>
                  </a:extLst>
                </a:gridCol>
              </a:tblGrid>
              <a:tr h="395400">
                <a:tc>
                  <a:txBody>
                    <a:bodyPr/>
                    <a:lstStyle/>
                    <a:p>
                      <a:r>
                        <a:rPr lang="en-HK" b="1" dirty="0"/>
                        <a:t>Ranking</a:t>
                      </a:r>
                    </a:p>
                  </a:txBody>
                  <a:tcPr/>
                </a:tc>
                <a:tc>
                  <a:txBody>
                    <a:bodyPr/>
                    <a:lstStyle/>
                    <a:p>
                      <a:r>
                        <a:rPr lang="en-HK" b="1" dirty="0"/>
                        <a:t>Country and Exchange</a:t>
                      </a:r>
                    </a:p>
                  </a:txBody>
                  <a:tcPr/>
                </a:tc>
                <a:tc>
                  <a:txBody>
                    <a:bodyPr/>
                    <a:lstStyle/>
                    <a:p>
                      <a:r>
                        <a:rPr lang="en-HK" b="1" dirty="0"/>
                        <a:t>Market Cap. (US$ billion)</a:t>
                      </a:r>
                    </a:p>
                  </a:txBody>
                  <a:tcPr/>
                </a:tc>
                <a:extLst>
                  <a:ext uri="{0D108BD9-81ED-4DB2-BD59-A6C34878D82A}">
                    <a16:rowId xmlns:a16="http://schemas.microsoft.com/office/drawing/2014/main" val="1968301461"/>
                  </a:ext>
                </a:extLst>
              </a:tr>
              <a:tr h="395400">
                <a:tc>
                  <a:txBody>
                    <a:bodyPr/>
                    <a:lstStyle/>
                    <a:p>
                      <a:r>
                        <a:rPr lang="en-HK" b="1" dirty="0"/>
                        <a:t>1</a:t>
                      </a:r>
                    </a:p>
                  </a:txBody>
                  <a:tcPr/>
                </a:tc>
                <a:tc>
                  <a:txBody>
                    <a:bodyPr/>
                    <a:lstStyle/>
                    <a:p>
                      <a:r>
                        <a:rPr lang="en-HK" b="1" dirty="0"/>
                        <a:t>USA (NYSE + NASDAQ)</a:t>
                      </a:r>
                    </a:p>
                  </a:txBody>
                  <a:tcPr/>
                </a:tc>
                <a:tc>
                  <a:txBody>
                    <a:bodyPr/>
                    <a:lstStyle/>
                    <a:p>
                      <a:pPr algn="ctr"/>
                      <a:r>
                        <a:rPr lang="en-HK" b="1" dirty="0"/>
                        <a:t>30,436</a:t>
                      </a:r>
                    </a:p>
                  </a:txBody>
                  <a:tcPr/>
                </a:tc>
                <a:extLst>
                  <a:ext uri="{0D108BD9-81ED-4DB2-BD59-A6C34878D82A}">
                    <a16:rowId xmlns:a16="http://schemas.microsoft.com/office/drawing/2014/main" val="2532252876"/>
                  </a:ext>
                </a:extLst>
              </a:tr>
              <a:tr h="395400">
                <a:tc>
                  <a:txBody>
                    <a:bodyPr/>
                    <a:lstStyle/>
                    <a:p>
                      <a:r>
                        <a:rPr lang="en-HK" b="1" dirty="0"/>
                        <a:t>2</a:t>
                      </a:r>
                    </a:p>
                  </a:txBody>
                  <a:tcPr/>
                </a:tc>
                <a:tc>
                  <a:txBody>
                    <a:bodyPr/>
                    <a:lstStyle/>
                    <a:p>
                      <a:r>
                        <a:rPr lang="en-HK" b="1" dirty="0"/>
                        <a:t>China (Shanghai + Shenzhen)</a:t>
                      </a:r>
                    </a:p>
                  </a:txBody>
                  <a:tcPr/>
                </a:tc>
                <a:tc>
                  <a:txBody>
                    <a:bodyPr/>
                    <a:lstStyle/>
                    <a:p>
                      <a:pPr algn="ctr"/>
                      <a:r>
                        <a:rPr lang="en-HK" b="1" dirty="0"/>
                        <a:t>6,325</a:t>
                      </a:r>
                    </a:p>
                  </a:txBody>
                  <a:tcPr/>
                </a:tc>
                <a:extLst>
                  <a:ext uri="{0D108BD9-81ED-4DB2-BD59-A6C34878D82A}">
                    <a16:rowId xmlns:a16="http://schemas.microsoft.com/office/drawing/2014/main" val="3825227969"/>
                  </a:ext>
                </a:extLst>
              </a:tr>
              <a:tr h="395400">
                <a:tc>
                  <a:txBody>
                    <a:bodyPr/>
                    <a:lstStyle/>
                    <a:p>
                      <a:r>
                        <a:rPr lang="en-HK" b="1" dirty="0"/>
                        <a:t>3</a:t>
                      </a:r>
                    </a:p>
                  </a:txBody>
                  <a:tcPr/>
                </a:tc>
                <a:tc>
                  <a:txBody>
                    <a:bodyPr/>
                    <a:lstStyle/>
                    <a:p>
                      <a:r>
                        <a:rPr lang="en-HK" b="1" dirty="0"/>
                        <a:t>Japan</a:t>
                      </a:r>
                    </a:p>
                  </a:txBody>
                  <a:tcPr/>
                </a:tc>
                <a:tc>
                  <a:txBody>
                    <a:bodyPr/>
                    <a:lstStyle/>
                    <a:p>
                      <a:pPr algn="ctr"/>
                      <a:r>
                        <a:rPr lang="en-HK" b="1" dirty="0"/>
                        <a:t>5,296</a:t>
                      </a:r>
                    </a:p>
                  </a:txBody>
                  <a:tcPr/>
                </a:tc>
                <a:extLst>
                  <a:ext uri="{0D108BD9-81ED-4DB2-BD59-A6C34878D82A}">
                    <a16:rowId xmlns:a16="http://schemas.microsoft.com/office/drawing/2014/main" val="3774448794"/>
                  </a:ext>
                </a:extLst>
              </a:tr>
              <a:tr h="395400">
                <a:tc>
                  <a:txBody>
                    <a:bodyPr/>
                    <a:lstStyle/>
                    <a:p>
                      <a:r>
                        <a:rPr lang="en-HK" b="1" dirty="0"/>
                        <a:t>4</a:t>
                      </a:r>
                    </a:p>
                  </a:txBody>
                  <a:tcPr/>
                </a:tc>
                <a:tc>
                  <a:txBody>
                    <a:bodyPr/>
                    <a:lstStyle/>
                    <a:p>
                      <a:r>
                        <a:rPr lang="en-HK" b="1" dirty="0"/>
                        <a:t>Hong Kong</a:t>
                      </a:r>
                    </a:p>
                  </a:txBody>
                  <a:tcPr/>
                </a:tc>
                <a:tc>
                  <a:txBody>
                    <a:bodyPr/>
                    <a:lstStyle/>
                    <a:p>
                      <a:pPr algn="ctr"/>
                      <a:r>
                        <a:rPr lang="en-HK" b="1" dirty="0"/>
                        <a:t>3,819</a:t>
                      </a:r>
                    </a:p>
                  </a:txBody>
                  <a:tcPr/>
                </a:tc>
                <a:extLst>
                  <a:ext uri="{0D108BD9-81ED-4DB2-BD59-A6C34878D82A}">
                    <a16:rowId xmlns:a16="http://schemas.microsoft.com/office/drawing/2014/main" val="2410876651"/>
                  </a:ext>
                </a:extLst>
              </a:tr>
              <a:tr h="395400">
                <a:tc>
                  <a:txBody>
                    <a:bodyPr/>
                    <a:lstStyle/>
                    <a:p>
                      <a:r>
                        <a:rPr lang="en-HK" b="1" dirty="0"/>
                        <a:t>5</a:t>
                      </a:r>
                    </a:p>
                  </a:txBody>
                  <a:tcPr/>
                </a:tc>
                <a:tc>
                  <a:txBody>
                    <a:bodyPr/>
                    <a:lstStyle/>
                    <a:p>
                      <a:r>
                        <a:rPr lang="en-HK" b="1" dirty="0"/>
                        <a:t>Europe</a:t>
                      </a:r>
                    </a:p>
                  </a:txBody>
                  <a:tcPr/>
                </a:tc>
                <a:tc>
                  <a:txBody>
                    <a:bodyPr/>
                    <a:lstStyle/>
                    <a:p>
                      <a:pPr algn="ctr"/>
                      <a:r>
                        <a:rPr lang="en-HK" b="1" dirty="0"/>
                        <a:t>3,730</a:t>
                      </a:r>
                    </a:p>
                  </a:txBody>
                  <a:tcPr/>
                </a:tc>
                <a:extLst>
                  <a:ext uri="{0D108BD9-81ED-4DB2-BD59-A6C34878D82A}">
                    <a16:rowId xmlns:a16="http://schemas.microsoft.com/office/drawing/2014/main" val="2854051838"/>
                  </a:ext>
                </a:extLst>
              </a:tr>
              <a:tr h="395400">
                <a:tc>
                  <a:txBody>
                    <a:bodyPr/>
                    <a:lstStyle/>
                    <a:p>
                      <a:r>
                        <a:rPr lang="en-HK" b="1" dirty="0"/>
                        <a:t>6</a:t>
                      </a:r>
                    </a:p>
                  </a:txBody>
                  <a:tcPr/>
                </a:tc>
                <a:tc>
                  <a:txBody>
                    <a:bodyPr/>
                    <a:lstStyle/>
                    <a:p>
                      <a:r>
                        <a:rPr lang="en-HK" b="1" dirty="0"/>
                        <a:t>UK London</a:t>
                      </a:r>
                    </a:p>
                  </a:txBody>
                  <a:tcPr/>
                </a:tc>
                <a:tc>
                  <a:txBody>
                    <a:bodyPr/>
                    <a:lstStyle/>
                    <a:p>
                      <a:pPr algn="ctr"/>
                      <a:r>
                        <a:rPr lang="en-HK" b="1" dirty="0"/>
                        <a:t>3,638</a:t>
                      </a:r>
                    </a:p>
                  </a:txBody>
                  <a:tcPr/>
                </a:tc>
                <a:extLst>
                  <a:ext uri="{0D108BD9-81ED-4DB2-BD59-A6C34878D82A}">
                    <a16:rowId xmlns:a16="http://schemas.microsoft.com/office/drawing/2014/main" val="908573407"/>
                  </a:ext>
                </a:extLst>
              </a:tr>
              <a:tr h="395400">
                <a:tc>
                  <a:txBody>
                    <a:bodyPr/>
                    <a:lstStyle/>
                    <a:p>
                      <a:r>
                        <a:rPr lang="en-HK" b="1" dirty="0"/>
                        <a:t>7</a:t>
                      </a:r>
                    </a:p>
                  </a:txBody>
                  <a:tcPr/>
                </a:tc>
                <a:tc>
                  <a:txBody>
                    <a:bodyPr/>
                    <a:lstStyle/>
                    <a:p>
                      <a:r>
                        <a:rPr lang="en-HK" b="1" dirty="0"/>
                        <a:t>India</a:t>
                      </a:r>
                    </a:p>
                  </a:txBody>
                  <a:tcPr/>
                </a:tc>
                <a:tc>
                  <a:txBody>
                    <a:bodyPr/>
                    <a:lstStyle/>
                    <a:p>
                      <a:pPr algn="ctr"/>
                      <a:r>
                        <a:rPr lang="en-HK" b="1" dirty="0"/>
                        <a:t>2,083</a:t>
                      </a:r>
                    </a:p>
                  </a:txBody>
                  <a:tcPr/>
                </a:tc>
                <a:extLst>
                  <a:ext uri="{0D108BD9-81ED-4DB2-BD59-A6C34878D82A}">
                    <a16:rowId xmlns:a16="http://schemas.microsoft.com/office/drawing/2014/main" val="437717976"/>
                  </a:ext>
                </a:extLst>
              </a:tr>
              <a:tr h="395400">
                <a:tc>
                  <a:txBody>
                    <a:bodyPr/>
                    <a:lstStyle/>
                    <a:p>
                      <a:r>
                        <a:rPr lang="en-HK" b="1" dirty="0"/>
                        <a:t>8</a:t>
                      </a:r>
                    </a:p>
                  </a:txBody>
                  <a:tcPr/>
                </a:tc>
                <a:tc>
                  <a:txBody>
                    <a:bodyPr/>
                    <a:lstStyle/>
                    <a:p>
                      <a:r>
                        <a:rPr lang="en-HK" b="1" dirty="0"/>
                        <a:t>Canada</a:t>
                      </a:r>
                    </a:p>
                  </a:txBody>
                  <a:tcPr/>
                </a:tc>
                <a:tc>
                  <a:txBody>
                    <a:bodyPr/>
                    <a:lstStyle/>
                    <a:p>
                      <a:pPr algn="ctr"/>
                      <a:r>
                        <a:rPr lang="en-HK" b="1" dirty="0"/>
                        <a:t>1,938</a:t>
                      </a:r>
                    </a:p>
                  </a:txBody>
                  <a:tcPr/>
                </a:tc>
                <a:extLst>
                  <a:ext uri="{0D108BD9-81ED-4DB2-BD59-A6C34878D82A}">
                    <a16:rowId xmlns:a16="http://schemas.microsoft.com/office/drawing/2014/main" val="2903657336"/>
                  </a:ext>
                </a:extLst>
              </a:tr>
              <a:tr h="395400">
                <a:tc>
                  <a:txBody>
                    <a:bodyPr/>
                    <a:lstStyle/>
                    <a:p>
                      <a:r>
                        <a:rPr lang="en-HK" b="1" dirty="0"/>
                        <a:t>9</a:t>
                      </a:r>
                    </a:p>
                  </a:txBody>
                  <a:tcPr/>
                </a:tc>
                <a:tc>
                  <a:txBody>
                    <a:bodyPr/>
                    <a:lstStyle/>
                    <a:p>
                      <a:r>
                        <a:rPr lang="en-HK" b="1" dirty="0"/>
                        <a:t>Germany</a:t>
                      </a:r>
                    </a:p>
                  </a:txBody>
                  <a:tcPr/>
                </a:tc>
                <a:tc>
                  <a:txBody>
                    <a:bodyPr/>
                    <a:lstStyle/>
                    <a:p>
                      <a:pPr algn="ctr"/>
                      <a:r>
                        <a:rPr lang="en-HK" b="1" dirty="0"/>
                        <a:t>1,755</a:t>
                      </a:r>
                    </a:p>
                  </a:txBody>
                  <a:tcPr/>
                </a:tc>
                <a:extLst>
                  <a:ext uri="{0D108BD9-81ED-4DB2-BD59-A6C34878D82A}">
                    <a16:rowId xmlns:a16="http://schemas.microsoft.com/office/drawing/2014/main" val="744205069"/>
                  </a:ext>
                </a:extLst>
              </a:tr>
              <a:tr h="388780">
                <a:tc>
                  <a:txBody>
                    <a:bodyPr/>
                    <a:lstStyle/>
                    <a:p>
                      <a:r>
                        <a:rPr lang="en-HK" b="1" dirty="0"/>
                        <a:t>10</a:t>
                      </a:r>
                    </a:p>
                  </a:txBody>
                  <a:tcPr/>
                </a:tc>
                <a:tc>
                  <a:txBody>
                    <a:bodyPr/>
                    <a:lstStyle/>
                    <a:p>
                      <a:r>
                        <a:rPr lang="en-HK" b="1" dirty="0"/>
                        <a:t>Switzerland</a:t>
                      </a:r>
                    </a:p>
                  </a:txBody>
                  <a:tcPr/>
                </a:tc>
                <a:tc>
                  <a:txBody>
                    <a:bodyPr/>
                    <a:lstStyle/>
                    <a:p>
                      <a:pPr algn="ctr"/>
                      <a:r>
                        <a:rPr lang="en-HK" b="1" dirty="0"/>
                        <a:t>1,441</a:t>
                      </a:r>
                    </a:p>
                  </a:txBody>
                  <a:tcPr/>
                </a:tc>
                <a:extLst>
                  <a:ext uri="{0D108BD9-81ED-4DB2-BD59-A6C34878D82A}">
                    <a16:rowId xmlns:a16="http://schemas.microsoft.com/office/drawing/2014/main" val="2179960959"/>
                  </a:ext>
                </a:extLst>
              </a:tr>
            </a:tbl>
          </a:graphicData>
        </a:graphic>
      </p:graphicFrame>
      <p:sp>
        <p:nvSpPr>
          <p:cNvPr id="4" name="投影片編號版面配置區 3">
            <a:extLst>
              <a:ext uri="{FF2B5EF4-FFF2-40B4-BE49-F238E27FC236}">
                <a16:creationId xmlns:a16="http://schemas.microsoft.com/office/drawing/2014/main" id="{4EDB2A92-C206-43BA-AA7C-017BDC2BE74A}"/>
              </a:ext>
            </a:extLst>
          </p:cNvPr>
          <p:cNvSpPr>
            <a:spLocks noGrp="1"/>
          </p:cNvSpPr>
          <p:nvPr>
            <p:ph type="sldNum" sz="quarter" idx="12"/>
          </p:nvPr>
        </p:nvSpPr>
        <p:spPr/>
        <p:txBody>
          <a:bodyPr/>
          <a:lstStyle/>
          <a:p>
            <a:r>
              <a:rPr lang="en-US" altLang="zh-TW" dirty="0"/>
              <a:t>P. </a:t>
            </a:r>
            <a:fld id="{6D22F896-40B5-4ADD-8801-0D06FADFA095}" type="slidenum">
              <a:rPr lang="en-US" smtClean="0"/>
              <a:t>35</a:t>
            </a:fld>
            <a:endParaRPr lang="en-US" dirty="0"/>
          </a:p>
        </p:txBody>
      </p:sp>
    </p:spTree>
    <p:extLst>
      <p:ext uri="{BB962C8B-B14F-4D97-AF65-F5344CB8AC3E}">
        <p14:creationId xmlns:p14="http://schemas.microsoft.com/office/powerpoint/2010/main" val="26514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b="1" dirty="0">
                <a:ea typeface="微軟正黑體" panose="020B0604030504040204" pitchFamily="34" charset="-120"/>
              </a:rPr>
              <a:t>影響世界的十大趨勢 </a:t>
            </a:r>
            <a:r>
              <a:rPr lang="en-US" altLang="zh-TW" sz="3600" b="1" dirty="0">
                <a:ea typeface="微軟正黑體" panose="020B0604030504040204" pitchFamily="34" charset="-120"/>
              </a:rPr>
              <a:t>(10) </a:t>
            </a:r>
            <a:r>
              <a:rPr lang="zh-TW" altLang="en-US" sz="3600" b="1" dirty="0">
                <a:ea typeface="微軟正黑體" panose="020B0604030504040204" pitchFamily="34" charset="-120"/>
              </a:rPr>
              <a:t> </a:t>
            </a:r>
            <a:endParaRPr lang="zh-HK" altLang="en-US" sz="3600" b="1" dirty="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365826870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a:extLst>
              <a:ext uri="{FF2B5EF4-FFF2-40B4-BE49-F238E27FC236}">
                <a16:creationId xmlns:a16="http://schemas.microsoft.com/office/drawing/2014/main" id="{7C6F8FFE-F92F-488D-B5FE-DD268DBA174E}"/>
              </a:ext>
            </a:extLst>
          </p:cNvPr>
          <p:cNvSpPr>
            <a:spLocks noGrp="1"/>
          </p:cNvSpPr>
          <p:nvPr>
            <p:ph type="sldNum" sz="quarter" idx="12"/>
          </p:nvPr>
        </p:nvSpPr>
        <p:spPr/>
        <p:txBody>
          <a:bodyPr/>
          <a:lstStyle/>
          <a:p>
            <a:r>
              <a:rPr lang="en-US" altLang="zh-TW" dirty="0"/>
              <a:t>P. </a:t>
            </a:r>
            <a:fld id="{6D22F896-40B5-4ADD-8801-0D06FADFA095}" type="slidenum">
              <a:rPr lang="en-US" smtClean="0"/>
              <a:t>36</a:t>
            </a:fld>
            <a:endParaRPr lang="en-US" dirty="0"/>
          </a:p>
        </p:txBody>
      </p:sp>
    </p:spTree>
    <p:extLst>
      <p:ext uri="{BB962C8B-B14F-4D97-AF65-F5344CB8AC3E}">
        <p14:creationId xmlns:p14="http://schemas.microsoft.com/office/powerpoint/2010/main" val="1691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2">
            <a:extLst>
              <a:ext uri="{FF2B5EF4-FFF2-40B4-BE49-F238E27FC236}">
                <a16:creationId xmlns:a16="http://schemas.microsoft.com/office/drawing/2014/main" id="{5CD41374-93DD-4A1F-8E5F-6B7E233E67C2}"/>
              </a:ext>
            </a:extLst>
          </p:cNvPr>
          <p:cNvSpPr txBox="1">
            <a:spLocks/>
          </p:cNvSpPr>
          <p:nvPr/>
        </p:nvSpPr>
        <p:spPr>
          <a:xfrm>
            <a:off x="-985704" y="1154244"/>
            <a:ext cx="5103643" cy="5345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ctr"/>
            <a:r>
              <a:rPr lang="zh-TW" altLang="en-US" dirty="0">
                <a:solidFill>
                  <a:srgbClr val="FFFF00"/>
                </a:solidFill>
                <a:latin typeface="文鼎中楷" panose="020B0609010101010101" pitchFamily="49" charset="-120"/>
                <a:ea typeface="文鼎中楷" panose="020B0609010101010101" pitchFamily="49" charset="-120"/>
              </a:rPr>
              <a:t>大麻合法化國家</a:t>
            </a:r>
            <a:endParaRPr lang="en-HK" dirty="0">
              <a:solidFill>
                <a:srgbClr val="FFFF00"/>
              </a:solidFill>
              <a:latin typeface="文鼎中楷" panose="020B0609010101010101" pitchFamily="49" charset="-120"/>
              <a:ea typeface="文鼎中楷" panose="020B0609010101010101" pitchFamily="49" charset="-120"/>
            </a:endParaRPr>
          </a:p>
        </p:txBody>
      </p:sp>
      <p:pic>
        <p:nvPicPr>
          <p:cNvPr id="5" name="Content Placeholder 7">
            <a:extLst>
              <a:ext uri="{FF2B5EF4-FFF2-40B4-BE49-F238E27FC236}">
                <a16:creationId xmlns:a16="http://schemas.microsoft.com/office/drawing/2014/main" id="{E6074F58-0F90-4AEF-B79F-5FF783272831}"/>
              </a:ext>
            </a:extLst>
          </p:cNvPr>
          <p:cNvPicPr>
            <a:picLocks noGrp="1" noChangeAspect="1"/>
          </p:cNvPicPr>
          <p:nvPr>
            <p:ph sz="quarter" idx="4294967295"/>
          </p:nvPr>
        </p:nvPicPr>
        <p:blipFill>
          <a:blip r:embed="rId2"/>
          <a:stretch>
            <a:fillRect/>
          </a:stretch>
        </p:blipFill>
        <p:spPr>
          <a:xfrm>
            <a:off x="493159" y="1688822"/>
            <a:ext cx="6091719" cy="4580282"/>
          </a:xfrm>
          <a:prstGeom prst="rect">
            <a:avLst/>
          </a:prstGeom>
        </p:spPr>
      </p:pic>
      <p:sp>
        <p:nvSpPr>
          <p:cNvPr id="6" name="Text Placeholder 23">
            <a:extLst>
              <a:ext uri="{FF2B5EF4-FFF2-40B4-BE49-F238E27FC236}">
                <a16:creationId xmlns:a16="http://schemas.microsoft.com/office/drawing/2014/main" id="{C3C2AC3F-9F24-4B0D-BA06-7667173748D5}"/>
              </a:ext>
            </a:extLst>
          </p:cNvPr>
          <p:cNvSpPr txBox="1">
            <a:spLocks/>
          </p:cNvSpPr>
          <p:nvPr/>
        </p:nvSpPr>
        <p:spPr>
          <a:xfrm>
            <a:off x="5829968" y="1154244"/>
            <a:ext cx="4881804" cy="609599"/>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ctr"/>
            <a:r>
              <a:rPr lang="zh-TW" altLang="en-US" dirty="0">
                <a:solidFill>
                  <a:srgbClr val="FFFF00"/>
                </a:solidFill>
                <a:latin typeface="文鼎中楷" panose="020B0609010101010101" pitchFamily="49" charset="-120"/>
                <a:ea typeface="文鼎中楷" panose="020B0609010101010101" pitchFamily="49" charset="-120"/>
              </a:rPr>
              <a:t>全球工業大麻市場規模 </a:t>
            </a:r>
            <a:endParaRPr lang="en-HK" dirty="0">
              <a:solidFill>
                <a:srgbClr val="FFFF00"/>
              </a:solidFill>
              <a:latin typeface="文鼎中楷" panose="020B0609010101010101" pitchFamily="49" charset="-120"/>
              <a:ea typeface="文鼎中楷" panose="020B0609010101010101" pitchFamily="49" charset="-120"/>
            </a:endParaRPr>
          </a:p>
        </p:txBody>
      </p:sp>
      <p:pic>
        <p:nvPicPr>
          <p:cNvPr id="7" name="Picture 6">
            <a:extLst>
              <a:ext uri="{FF2B5EF4-FFF2-40B4-BE49-F238E27FC236}">
                <a16:creationId xmlns:a16="http://schemas.microsoft.com/office/drawing/2014/main" id="{E2884B32-A11E-43D4-88D2-106DBDC99B85}"/>
              </a:ext>
            </a:extLst>
          </p:cNvPr>
          <p:cNvPicPr>
            <a:picLocks noChangeAspect="1"/>
          </p:cNvPicPr>
          <p:nvPr/>
        </p:nvPicPr>
        <p:blipFill>
          <a:blip r:embed="rId3"/>
          <a:stretch>
            <a:fillRect/>
          </a:stretch>
        </p:blipFill>
        <p:spPr>
          <a:xfrm>
            <a:off x="6754642" y="1688822"/>
            <a:ext cx="5133255" cy="4580282"/>
          </a:xfrm>
          <a:prstGeom prst="rect">
            <a:avLst/>
          </a:prstGeom>
        </p:spPr>
      </p:pic>
      <p:sp>
        <p:nvSpPr>
          <p:cNvPr id="3" name="投影片編號版面配置區 2">
            <a:extLst>
              <a:ext uri="{FF2B5EF4-FFF2-40B4-BE49-F238E27FC236}">
                <a16:creationId xmlns:a16="http://schemas.microsoft.com/office/drawing/2014/main" id="{75A26A0D-FC77-4324-8E5F-01EAB4158B2C}"/>
              </a:ext>
            </a:extLst>
          </p:cNvPr>
          <p:cNvSpPr>
            <a:spLocks noGrp="1"/>
          </p:cNvSpPr>
          <p:nvPr>
            <p:ph type="sldNum" sz="quarter" idx="12"/>
          </p:nvPr>
        </p:nvSpPr>
        <p:spPr/>
        <p:txBody>
          <a:bodyPr/>
          <a:lstStyle/>
          <a:p>
            <a:r>
              <a:rPr lang="en-US" altLang="zh-TW" dirty="0"/>
              <a:t>P. </a:t>
            </a:r>
            <a:fld id="{6D22F896-40B5-4ADD-8801-0D06FADFA095}" type="slidenum">
              <a:rPr lang="en-US" smtClean="0"/>
              <a:t>37</a:t>
            </a:fld>
            <a:endParaRPr lang="en-US" dirty="0"/>
          </a:p>
        </p:txBody>
      </p:sp>
    </p:spTree>
    <p:extLst>
      <p:ext uri="{BB962C8B-B14F-4D97-AF65-F5344CB8AC3E}">
        <p14:creationId xmlns:p14="http://schemas.microsoft.com/office/powerpoint/2010/main" val="31349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B66F744E-6212-494F-8557-85E987F5907C}"/>
              </a:ext>
            </a:extLst>
          </p:cNvPr>
          <p:cNvSpPr txBox="1">
            <a:spLocks/>
          </p:cNvSpPr>
          <p:nvPr/>
        </p:nvSpPr>
        <p:spPr>
          <a:xfrm>
            <a:off x="-737700" y="1579531"/>
            <a:ext cx="6630414" cy="116475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ctr"/>
            <a:r>
              <a:rPr lang="zh-TW" altLang="en-US" sz="1800" dirty="0">
                <a:solidFill>
                  <a:srgbClr val="FFFF00"/>
                </a:solidFill>
                <a:ea typeface="微軟正黑體" panose="020B0604030504040204" pitchFamily="34" charset="-120"/>
              </a:rPr>
              <a:t>工業大麻規模 </a:t>
            </a:r>
            <a:r>
              <a:rPr lang="en-HK" altLang="zh-TW" sz="1800" dirty="0">
                <a:solidFill>
                  <a:srgbClr val="FFFF00"/>
                </a:solidFill>
                <a:ea typeface="微軟正黑體" panose="020B0604030504040204" pitchFamily="34" charset="-120"/>
              </a:rPr>
              <a:t>(Canopy Growth)</a:t>
            </a:r>
            <a:endParaRPr lang="en-HK" sz="1800" dirty="0">
              <a:solidFill>
                <a:srgbClr val="FFFF00"/>
              </a:solidFill>
              <a:ea typeface="微軟正黑體" panose="020B0604030504040204" pitchFamily="34" charset="-120"/>
            </a:endParaRPr>
          </a:p>
        </p:txBody>
      </p:sp>
      <p:graphicFrame>
        <p:nvGraphicFramePr>
          <p:cNvPr id="5" name="Content Placeholder 16">
            <a:extLst>
              <a:ext uri="{FF2B5EF4-FFF2-40B4-BE49-F238E27FC236}">
                <a16:creationId xmlns:a16="http://schemas.microsoft.com/office/drawing/2014/main" id="{ADBD1344-C258-4F83-AA78-01E73A28BBEB}"/>
              </a:ext>
            </a:extLst>
          </p:cNvPr>
          <p:cNvGraphicFramePr>
            <a:graphicFrameLocks noGrp="1"/>
          </p:cNvGraphicFramePr>
          <p:nvPr>
            <p:ph sz="half" idx="4294967295"/>
            <p:extLst>
              <p:ext uri="{D42A27DB-BD31-4B8C-83A1-F6EECF244321}">
                <p14:modId xmlns:p14="http://schemas.microsoft.com/office/powerpoint/2010/main" val="309014965"/>
              </p:ext>
            </p:extLst>
          </p:nvPr>
        </p:nvGraphicFramePr>
        <p:xfrm>
          <a:off x="708724" y="2203006"/>
          <a:ext cx="4367214" cy="4119008"/>
        </p:xfrm>
        <a:graphic>
          <a:graphicData uri="http://schemas.openxmlformats.org/drawingml/2006/table">
            <a:tbl>
              <a:tblPr firstRow="1" bandRow="1">
                <a:tableStyleId>{5C22544A-7EE6-4342-B048-85BDC9FD1C3A}</a:tableStyleId>
              </a:tblPr>
              <a:tblGrid>
                <a:gridCol w="1288228">
                  <a:extLst>
                    <a:ext uri="{9D8B030D-6E8A-4147-A177-3AD203B41FA5}">
                      <a16:colId xmlns:a16="http://schemas.microsoft.com/office/drawing/2014/main" val="17640723"/>
                    </a:ext>
                  </a:extLst>
                </a:gridCol>
                <a:gridCol w="1597848">
                  <a:extLst>
                    <a:ext uri="{9D8B030D-6E8A-4147-A177-3AD203B41FA5}">
                      <a16:colId xmlns:a16="http://schemas.microsoft.com/office/drawing/2014/main" val="3744525842"/>
                    </a:ext>
                  </a:extLst>
                </a:gridCol>
                <a:gridCol w="1481138">
                  <a:extLst>
                    <a:ext uri="{9D8B030D-6E8A-4147-A177-3AD203B41FA5}">
                      <a16:colId xmlns:a16="http://schemas.microsoft.com/office/drawing/2014/main" val="3865324336"/>
                    </a:ext>
                  </a:extLst>
                </a:gridCol>
              </a:tblGrid>
              <a:tr h="434866">
                <a:tc>
                  <a:txBody>
                    <a:bodyPr/>
                    <a:lstStyle/>
                    <a:p>
                      <a:endParaRPr lang="en-HK" dirty="0">
                        <a:latin typeface="微軟正黑體" panose="020B0604030504040204" pitchFamily="34" charset="-120"/>
                        <a:ea typeface="微軟正黑體" panose="020B0604030504040204" pitchFamily="34" charset="-120"/>
                      </a:endParaRPr>
                    </a:p>
                  </a:txBody>
                  <a:tcPr marL="79584" marR="79584"/>
                </a:tc>
                <a:tc>
                  <a:txBody>
                    <a:bodyPr/>
                    <a:lstStyle/>
                    <a:p>
                      <a:r>
                        <a:rPr lang="zh-TW" altLang="en-US" dirty="0">
                          <a:latin typeface="微軟正黑體" panose="020B0604030504040204" pitchFamily="34" charset="-120"/>
                          <a:ea typeface="微軟正黑體" panose="020B0604030504040204" pitchFamily="34" charset="-120"/>
                        </a:rPr>
                        <a:t>市場規模</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r>
                        <a:rPr lang="zh-TW" altLang="en-US" dirty="0">
                          <a:latin typeface="微軟正黑體" panose="020B0604030504040204" pitchFamily="34" charset="-120"/>
                          <a:ea typeface="微軟正黑體" panose="020B0604030504040204" pitchFamily="34" charset="-120"/>
                        </a:rPr>
                        <a:t>年份</a:t>
                      </a:r>
                      <a:endParaRPr lang="en-HK" dirty="0">
                        <a:latin typeface="微軟正黑體" panose="020B0604030504040204" pitchFamily="34" charset="-120"/>
                        <a:ea typeface="微軟正黑體" panose="020B0604030504040204" pitchFamily="34" charset="-120"/>
                      </a:endParaRPr>
                    </a:p>
                  </a:txBody>
                  <a:tcPr marL="79584" marR="79584"/>
                </a:tc>
                <a:extLst>
                  <a:ext uri="{0D108BD9-81ED-4DB2-BD59-A6C34878D82A}">
                    <a16:rowId xmlns:a16="http://schemas.microsoft.com/office/drawing/2014/main" val="1415376123"/>
                  </a:ext>
                </a:extLst>
              </a:tr>
              <a:tr h="434866">
                <a:tc>
                  <a:txBody>
                    <a:bodyPr/>
                    <a:lstStyle/>
                    <a:p>
                      <a:r>
                        <a:rPr lang="zh-TW" altLang="en-US" dirty="0">
                          <a:latin typeface="微軟正黑體" panose="020B0604030504040204" pitchFamily="34" charset="-120"/>
                          <a:ea typeface="微軟正黑體" panose="020B0604030504040204" pitchFamily="34" charset="-120"/>
                        </a:rPr>
                        <a:t>運動飲料</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400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2017</a:t>
                      </a:r>
                    </a:p>
                  </a:txBody>
                  <a:tcPr marL="79584" marR="79584"/>
                </a:tc>
                <a:extLst>
                  <a:ext uri="{0D108BD9-81ED-4DB2-BD59-A6C34878D82A}">
                    <a16:rowId xmlns:a16="http://schemas.microsoft.com/office/drawing/2014/main" val="1792819342"/>
                  </a:ext>
                </a:extLst>
              </a:tr>
              <a:tr h="434866">
                <a:tc>
                  <a:txBody>
                    <a:bodyPr/>
                    <a:lstStyle/>
                    <a:p>
                      <a:r>
                        <a:rPr lang="zh-TW" altLang="en-US" dirty="0">
                          <a:latin typeface="微軟正黑體" panose="020B0604030504040204" pitchFamily="34" charset="-120"/>
                          <a:ea typeface="微軟正黑體" panose="020B0604030504040204" pitchFamily="34" charset="-120"/>
                        </a:rPr>
                        <a:t>動物保健</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500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2017</a:t>
                      </a:r>
                    </a:p>
                  </a:txBody>
                  <a:tcPr marL="79584" marR="79584"/>
                </a:tc>
                <a:extLst>
                  <a:ext uri="{0D108BD9-81ED-4DB2-BD59-A6C34878D82A}">
                    <a16:rowId xmlns:a16="http://schemas.microsoft.com/office/drawing/2014/main" val="2365415180"/>
                  </a:ext>
                </a:extLst>
              </a:tr>
              <a:tr h="434866">
                <a:tc>
                  <a:txBody>
                    <a:bodyPr/>
                    <a:lstStyle/>
                    <a:p>
                      <a:r>
                        <a:rPr lang="zh-TW" altLang="en-US" dirty="0">
                          <a:latin typeface="微軟正黑體" panose="020B0604030504040204" pitchFamily="34" charset="-120"/>
                          <a:ea typeface="微軟正黑體" panose="020B0604030504040204" pitchFamily="34" charset="-120"/>
                        </a:rPr>
                        <a:t>焦慮症</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180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2025</a:t>
                      </a:r>
                    </a:p>
                  </a:txBody>
                  <a:tcPr marL="79584" marR="79584"/>
                </a:tc>
                <a:extLst>
                  <a:ext uri="{0D108BD9-81ED-4DB2-BD59-A6C34878D82A}">
                    <a16:rowId xmlns:a16="http://schemas.microsoft.com/office/drawing/2014/main" val="226706326"/>
                  </a:ext>
                </a:extLst>
              </a:tr>
              <a:tr h="434866">
                <a:tc>
                  <a:txBody>
                    <a:bodyPr/>
                    <a:lstStyle/>
                    <a:p>
                      <a:r>
                        <a:rPr lang="zh-TW" altLang="en-US" dirty="0">
                          <a:latin typeface="微軟正黑體" panose="020B0604030504040204" pitchFamily="34" charset="-120"/>
                          <a:ea typeface="微軟正黑體" panose="020B0604030504040204" pitchFamily="34" charset="-120"/>
                        </a:rPr>
                        <a:t>創傷後障礙</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100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2026</a:t>
                      </a:r>
                    </a:p>
                  </a:txBody>
                  <a:tcPr marL="79584" marR="79584"/>
                </a:tc>
                <a:extLst>
                  <a:ext uri="{0D108BD9-81ED-4DB2-BD59-A6C34878D82A}">
                    <a16:rowId xmlns:a16="http://schemas.microsoft.com/office/drawing/2014/main" val="678833551"/>
                  </a:ext>
                </a:extLst>
              </a:tr>
              <a:tr h="434866">
                <a:tc>
                  <a:txBody>
                    <a:bodyPr/>
                    <a:lstStyle/>
                    <a:p>
                      <a:r>
                        <a:rPr lang="zh-TW" altLang="en-US" dirty="0">
                          <a:latin typeface="微軟正黑體" panose="020B0604030504040204" pitchFamily="34" charset="-120"/>
                          <a:ea typeface="微軟正黑體" panose="020B0604030504040204" pitchFamily="34" charset="-120"/>
                        </a:rPr>
                        <a:t>止痛</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900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2023</a:t>
                      </a:r>
                    </a:p>
                  </a:txBody>
                  <a:tcPr marL="79584" marR="79584"/>
                </a:tc>
                <a:extLst>
                  <a:ext uri="{0D108BD9-81ED-4DB2-BD59-A6C34878D82A}">
                    <a16:rowId xmlns:a16="http://schemas.microsoft.com/office/drawing/2014/main" val="71096853"/>
                  </a:ext>
                </a:extLst>
              </a:tr>
              <a:tr h="434866">
                <a:tc>
                  <a:txBody>
                    <a:bodyPr/>
                    <a:lstStyle/>
                    <a:p>
                      <a:r>
                        <a:rPr lang="zh-TW" altLang="en-US" dirty="0">
                          <a:latin typeface="微軟正黑體" panose="020B0604030504040204" pitchFamily="34" charset="-120"/>
                          <a:ea typeface="微軟正黑體" panose="020B0604030504040204" pitchFamily="34" charset="-120"/>
                        </a:rPr>
                        <a:t>安眠</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1,000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2020</a:t>
                      </a:r>
                    </a:p>
                  </a:txBody>
                  <a:tcPr marL="79584" marR="79584"/>
                </a:tc>
                <a:extLst>
                  <a:ext uri="{0D108BD9-81ED-4DB2-BD59-A6C34878D82A}">
                    <a16:rowId xmlns:a16="http://schemas.microsoft.com/office/drawing/2014/main" val="1660543355"/>
                  </a:ext>
                </a:extLst>
              </a:tr>
              <a:tr h="434866">
                <a:tc>
                  <a:txBody>
                    <a:bodyPr/>
                    <a:lstStyle/>
                    <a:p>
                      <a:r>
                        <a:rPr lang="zh-TW" altLang="en-US" dirty="0">
                          <a:latin typeface="微軟正黑體" panose="020B0604030504040204" pitchFamily="34" charset="-120"/>
                          <a:ea typeface="微軟正黑體" panose="020B0604030504040204" pitchFamily="34" charset="-120"/>
                        </a:rPr>
                        <a:t>保健</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10,000</a:t>
                      </a:r>
                      <a:r>
                        <a:rPr lang="zh-TW" altLang="en-US" dirty="0">
                          <a:latin typeface="微軟正黑體" panose="020B0604030504040204" pitchFamily="34" charset="-120"/>
                          <a:ea typeface="微軟正黑體" panose="020B0604030504040204" pitchFamily="34" charset="-120"/>
                        </a:rPr>
                        <a:t>億</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2017</a:t>
                      </a:r>
                    </a:p>
                  </a:txBody>
                  <a:tcPr marL="79584" marR="79584"/>
                </a:tc>
                <a:extLst>
                  <a:ext uri="{0D108BD9-81ED-4DB2-BD59-A6C34878D82A}">
                    <a16:rowId xmlns:a16="http://schemas.microsoft.com/office/drawing/2014/main" val="1304012659"/>
                  </a:ext>
                </a:extLst>
              </a:tr>
              <a:tr h="434866">
                <a:tc>
                  <a:txBody>
                    <a:bodyPr/>
                    <a:lstStyle/>
                    <a:p>
                      <a:r>
                        <a:rPr lang="zh-TW" altLang="en-US" dirty="0">
                          <a:latin typeface="微軟正黑體" panose="020B0604030504040204" pitchFamily="34" charset="-120"/>
                          <a:ea typeface="微軟正黑體" panose="020B0604030504040204" pitchFamily="34" charset="-120"/>
                        </a:rPr>
                        <a:t>酒精</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r>
                        <a:rPr lang="en-HK" dirty="0">
                          <a:latin typeface="微軟正黑體" panose="020B0604030504040204" pitchFamily="34" charset="-120"/>
                          <a:ea typeface="微軟正黑體" panose="020B0604030504040204" pitchFamily="34" charset="-120"/>
                        </a:rPr>
                        <a:t>10,000</a:t>
                      </a:r>
                      <a:r>
                        <a:rPr lang="zh-TW" altLang="en-US" dirty="0">
                          <a:latin typeface="微軟正黑體" panose="020B0604030504040204" pitchFamily="34" charset="-120"/>
                          <a:ea typeface="微軟正黑體" panose="020B0604030504040204" pitchFamily="34" charset="-120"/>
                        </a:rPr>
                        <a:t>億</a:t>
                      </a:r>
                      <a:r>
                        <a:rPr lang="en-HK" altLang="zh-TW" dirty="0">
                          <a:latin typeface="微軟正黑體" panose="020B0604030504040204" pitchFamily="34" charset="-120"/>
                          <a:ea typeface="微軟正黑體" panose="020B0604030504040204" pitchFamily="34" charset="-120"/>
                        </a:rPr>
                        <a:t>+</a:t>
                      </a:r>
                      <a:endParaRPr lang="en-HK" dirty="0">
                        <a:latin typeface="微軟正黑體" panose="020B0604030504040204" pitchFamily="34" charset="-120"/>
                        <a:ea typeface="微軟正黑體" panose="020B0604030504040204" pitchFamily="34" charset="-120"/>
                      </a:endParaRPr>
                    </a:p>
                  </a:txBody>
                  <a:tcPr marL="79584" marR="79584"/>
                </a:tc>
                <a:tc>
                  <a:txBody>
                    <a:bodyPr/>
                    <a:lstStyle/>
                    <a:p>
                      <a:pPr algn="ctr"/>
                      <a:endParaRPr lang="en-HK" dirty="0">
                        <a:latin typeface="微軟正黑體" panose="020B0604030504040204" pitchFamily="34" charset="-120"/>
                        <a:ea typeface="微軟正黑體" panose="020B0604030504040204" pitchFamily="34" charset="-120"/>
                      </a:endParaRPr>
                    </a:p>
                  </a:txBody>
                  <a:tcPr marL="79584" marR="79584"/>
                </a:tc>
                <a:extLst>
                  <a:ext uri="{0D108BD9-81ED-4DB2-BD59-A6C34878D82A}">
                    <a16:rowId xmlns:a16="http://schemas.microsoft.com/office/drawing/2014/main" val="4038680393"/>
                  </a:ext>
                </a:extLst>
              </a:tr>
            </a:tbl>
          </a:graphicData>
        </a:graphic>
      </p:graphicFrame>
      <p:sp>
        <p:nvSpPr>
          <p:cNvPr id="6" name="Text Placeholder 19">
            <a:extLst>
              <a:ext uri="{FF2B5EF4-FFF2-40B4-BE49-F238E27FC236}">
                <a16:creationId xmlns:a16="http://schemas.microsoft.com/office/drawing/2014/main" id="{1AA04518-255B-4437-A49D-2472F52DBF74}"/>
              </a:ext>
            </a:extLst>
          </p:cNvPr>
          <p:cNvSpPr txBox="1">
            <a:spLocks/>
          </p:cNvSpPr>
          <p:nvPr/>
        </p:nvSpPr>
        <p:spPr>
          <a:xfrm>
            <a:off x="5635159" y="1551808"/>
            <a:ext cx="5213350" cy="10017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zh-TW" altLang="en-US" dirty="0">
                <a:solidFill>
                  <a:srgbClr val="FFFF00"/>
                </a:solidFill>
                <a:ea typeface="微軟正黑體" panose="020B0604030504040204" pitchFamily="34" charset="-120"/>
              </a:rPr>
              <a:t>目前已經宣佈會應用工業大麻的品牌 </a:t>
            </a:r>
            <a:endParaRPr lang="en-HK" dirty="0">
              <a:solidFill>
                <a:srgbClr val="FFFF00"/>
              </a:solidFill>
              <a:ea typeface="微軟正黑體" panose="020B0604030504040204" pitchFamily="34" charset="-120"/>
            </a:endParaRPr>
          </a:p>
        </p:txBody>
      </p:sp>
      <p:grpSp>
        <p:nvGrpSpPr>
          <p:cNvPr id="7" name="Group 6">
            <a:extLst>
              <a:ext uri="{FF2B5EF4-FFF2-40B4-BE49-F238E27FC236}">
                <a16:creationId xmlns:a16="http://schemas.microsoft.com/office/drawing/2014/main" id="{26FF868F-D43B-45E0-B58E-82FEFBF9CD13}"/>
              </a:ext>
            </a:extLst>
          </p:cNvPr>
          <p:cNvGrpSpPr/>
          <p:nvPr/>
        </p:nvGrpSpPr>
        <p:grpSpPr>
          <a:xfrm>
            <a:off x="5322014" y="2178121"/>
            <a:ext cx="6750122" cy="4304872"/>
            <a:chOff x="0" y="0"/>
            <a:chExt cx="4812157" cy="2495954"/>
          </a:xfrm>
        </p:grpSpPr>
        <p:pic>
          <p:nvPicPr>
            <p:cNvPr id="8" name="Picture 7">
              <a:extLst>
                <a:ext uri="{FF2B5EF4-FFF2-40B4-BE49-F238E27FC236}">
                  <a16:creationId xmlns:a16="http://schemas.microsoft.com/office/drawing/2014/main" id="{6892D21B-9066-446D-A35E-86A2A76F5630}"/>
                </a:ext>
              </a:extLst>
            </p:cNvPr>
            <p:cNvPicPr/>
            <p:nvPr/>
          </p:nvPicPr>
          <p:blipFill>
            <a:blip r:embed="rId2"/>
            <a:stretch>
              <a:fillRect/>
            </a:stretch>
          </p:blipFill>
          <p:spPr>
            <a:xfrm>
              <a:off x="68326" y="10414"/>
              <a:ext cx="4678680" cy="2252980"/>
            </a:xfrm>
            <a:prstGeom prst="rect">
              <a:avLst/>
            </a:prstGeom>
          </p:spPr>
        </p:pic>
        <p:sp>
          <p:nvSpPr>
            <p:cNvPr id="9" name="Shape 52492">
              <a:extLst>
                <a:ext uri="{FF2B5EF4-FFF2-40B4-BE49-F238E27FC236}">
                  <a16:creationId xmlns:a16="http://schemas.microsoft.com/office/drawing/2014/main" id="{8BF948B5-4E95-436B-B4B4-5E4087E90DED}"/>
                </a:ext>
              </a:extLst>
            </p:cNvPr>
            <p:cNvSpPr/>
            <p:nvPr/>
          </p:nvSpPr>
          <p:spPr>
            <a:xfrm>
              <a:off x="0" y="0"/>
              <a:ext cx="4812157" cy="12192"/>
            </a:xfrm>
            <a:custGeom>
              <a:avLst/>
              <a:gdLst/>
              <a:ahLst/>
              <a:cxnLst/>
              <a:rect l="0" t="0" r="0" b="0"/>
              <a:pathLst>
                <a:path w="4812157" h="12192">
                  <a:moveTo>
                    <a:pt x="0" y="0"/>
                  </a:moveTo>
                  <a:lnTo>
                    <a:pt x="4812157" y="0"/>
                  </a:lnTo>
                  <a:lnTo>
                    <a:pt x="4812157" y="12192"/>
                  </a:lnTo>
                  <a:lnTo>
                    <a:pt x="0" y="1219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HK">
                <a:solidFill>
                  <a:srgbClr val="FFFF00"/>
                </a:solidFill>
                <a:latin typeface="+mj-lt"/>
                <a:ea typeface="微軟正黑體" panose="020B0604030504040204" pitchFamily="34" charset="-120"/>
              </a:endParaRPr>
            </a:p>
          </p:txBody>
        </p:sp>
        <p:sp>
          <p:nvSpPr>
            <p:cNvPr id="10" name="Rectangle 9">
              <a:extLst>
                <a:ext uri="{FF2B5EF4-FFF2-40B4-BE49-F238E27FC236}">
                  <a16:creationId xmlns:a16="http://schemas.microsoft.com/office/drawing/2014/main" id="{E2589DE6-04E3-4105-B321-927D6F67F6CD}"/>
                </a:ext>
              </a:extLst>
            </p:cNvPr>
            <p:cNvSpPr/>
            <p:nvPr/>
          </p:nvSpPr>
          <p:spPr>
            <a:xfrm>
              <a:off x="68580" y="2331284"/>
              <a:ext cx="760095" cy="152019"/>
            </a:xfrm>
            <a:prstGeom prst="rect">
              <a:avLst/>
            </a:prstGeom>
            <a:ln>
              <a:noFill/>
            </a:ln>
          </p:spPr>
          <p:txBody>
            <a:bodyPr vert="horz" lIns="0" tIns="0" rIns="0" bIns="0" rtlCol="0">
              <a:noAutofit/>
            </a:bodyPr>
            <a:lstStyle/>
            <a:p>
              <a:pPr>
                <a:lnSpc>
                  <a:spcPct val="107000"/>
                </a:lnSpc>
                <a:spcAft>
                  <a:spcPts val="800"/>
                </a:spcAft>
              </a:pPr>
              <a:r>
                <a:rPr lang="zh-CN" sz="900">
                  <a:solidFill>
                    <a:srgbClr val="FFFF00"/>
                  </a:solidFill>
                  <a:effectLst/>
                  <a:latin typeface="+mj-lt"/>
                  <a:ea typeface="微軟正黑體" panose="020B0604030504040204" pitchFamily="34" charset="-120"/>
                  <a:cs typeface="Microsoft YaHei" panose="020B0503020204020204" pitchFamily="34" charset="-122"/>
                </a:rPr>
                <a:t>资料来源：</a:t>
              </a:r>
              <a:endParaRPr lang="en-HK" sz="1100">
                <a:solidFill>
                  <a:srgbClr val="FFFF00"/>
                </a:solidFill>
                <a:effectLst/>
                <a:latin typeface="+mj-lt"/>
                <a:ea typeface="微軟正黑體" panose="020B0604030504040204" pitchFamily="34" charset="-120"/>
              </a:endParaRPr>
            </a:p>
          </p:txBody>
        </p:sp>
        <p:sp>
          <p:nvSpPr>
            <p:cNvPr id="11" name="Rectangle 10">
              <a:extLst>
                <a:ext uri="{FF2B5EF4-FFF2-40B4-BE49-F238E27FC236}">
                  <a16:creationId xmlns:a16="http://schemas.microsoft.com/office/drawing/2014/main" id="{75B62269-C02C-4E7A-AF40-8690AAF40EBF}"/>
                </a:ext>
              </a:extLst>
            </p:cNvPr>
            <p:cNvSpPr/>
            <p:nvPr/>
          </p:nvSpPr>
          <p:spPr>
            <a:xfrm>
              <a:off x="641985" y="2327670"/>
              <a:ext cx="92859" cy="168284"/>
            </a:xfrm>
            <a:prstGeom prst="rect">
              <a:avLst/>
            </a:prstGeom>
            <a:ln>
              <a:noFill/>
            </a:ln>
          </p:spPr>
          <p:txBody>
            <a:bodyPr vert="horz" lIns="0" tIns="0" rIns="0" bIns="0" rtlCol="0">
              <a:noAutofit/>
            </a:bodyPr>
            <a:lstStyle/>
            <a:p>
              <a:pPr>
                <a:lnSpc>
                  <a:spcPct val="107000"/>
                </a:lnSpc>
                <a:spcAft>
                  <a:spcPts val="800"/>
                </a:spcAft>
              </a:pPr>
              <a:r>
                <a:rPr lang="en-HK" sz="900">
                  <a:solidFill>
                    <a:srgbClr val="FFFF00"/>
                  </a:solidFill>
                  <a:effectLst/>
                  <a:latin typeface="+mj-lt"/>
                  <a:ea typeface="微軟正黑體" panose="020B0604030504040204" pitchFamily="34" charset="-120"/>
                </a:rPr>
                <a:t>T</a:t>
              </a:r>
              <a:endParaRPr lang="en-HK" sz="1100">
                <a:solidFill>
                  <a:srgbClr val="FFFF00"/>
                </a:solidFill>
                <a:effectLst/>
                <a:latin typeface="+mj-lt"/>
                <a:ea typeface="微軟正黑體" panose="020B0604030504040204" pitchFamily="34" charset="-120"/>
              </a:endParaRPr>
            </a:p>
          </p:txBody>
        </p:sp>
        <p:sp>
          <p:nvSpPr>
            <p:cNvPr id="12" name="Rectangle 11">
              <a:extLst>
                <a:ext uri="{FF2B5EF4-FFF2-40B4-BE49-F238E27FC236}">
                  <a16:creationId xmlns:a16="http://schemas.microsoft.com/office/drawing/2014/main" id="{7613775C-62A3-422C-A521-8024C8E52D9F}"/>
                </a:ext>
              </a:extLst>
            </p:cNvPr>
            <p:cNvSpPr/>
            <p:nvPr/>
          </p:nvSpPr>
          <p:spPr>
            <a:xfrm>
              <a:off x="705993" y="2327670"/>
              <a:ext cx="278499" cy="168284"/>
            </a:xfrm>
            <a:prstGeom prst="rect">
              <a:avLst/>
            </a:prstGeom>
            <a:ln>
              <a:noFill/>
            </a:ln>
          </p:spPr>
          <p:txBody>
            <a:bodyPr vert="horz" lIns="0" tIns="0" rIns="0" bIns="0" rtlCol="0">
              <a:noAutofit/>
            </a:bodyPr>
            <a:lstStyle/>
            <a:p>
              <a:pPr>
                <a:lnSpc>
                  <a:spcPct val="107000"/>
                </a:lnSpc>
                <a:spcAft>
                  <a:spcPts val="800"/>
                </a:spcAft>
              </a:pPr>
              <a:r>
                <a:rPr lang="en-HK" sz="900">
                  <a:solidFill>
                    <a:srgbClr val="FFFF00"/>
                  </a:solidFill>
                  <a:effectLst/>
                  <a:latin typeface="+mj-lt"/>
                  <a:ea typeface="微軟正黑體" panose="020B0604030504040204" pitchFamily="34" charset="-120"/>
                </a:rPr>
                <a:t>ilray</a:t>
              </a:r>
              <a:endParaRPr lang="en-HK" sz="1100">
                <a:solidFill>
                  <a:srgbClr val="FFFF00"/>
                </a:solidFill>
                <a:effectLst/>
                <a:latin typeface="+mj-lt"/>
                <a:ea typeface="微軟正黑體" panose="020B0604030504040204" pitchFamily="34" charset="-120"/>
              </a:endParaRPr>
            </a:p>
          </p:txBody>
        </p:sp>
        <p:sp>
          <p:nvSpPr>
            <p:cNvPr id="13" name="Rectangle 12">
              <a:extLst>
                <a:ext uri="{FF2B5EF4-FFF2-40B4-BE49-F238E27FC236}">
                  <a16:creationId xmlns:a16="http://schemas.microsoft.com/office/drawing/2014/main" id="{4650FD18-D4F4-4D80-AF19-4012A80AE065}"/>
                </a:ext>
              </a:extLst>
            </p:cNvPr>
            <p:cNvSpPr/>
            <p:nvPr/>
          </p:nvSpPr>
          <p:spPr>
            <a:xfrm>
              <a:off x="942213" y="2331284"/>
              <a:ext cx="306065" cy="152019"/>
            </a:xfrm>
            <a:prstGeom prst="rect">
              <a:avLst/>
            </a:prstGeom>
            <a:ln>
              <a:noFill/>
            </a:ln>
          </p:spPr>
          <p:txBody>
            <a:bodyPr vert="horz" lIns="0" tIns="0" rIns="0" bIns="0" rtlCol="0">
              <a:noAutofit/>
            </a:bodyPr>
            <a:lstStyle/>
            <a:p>
              <a:pPr>
                <a:lnSpc>
                  <a:spcPct val="107000"/>
                </a:lnSpc>
                <a:spcAft>
                  <a:spcPts val="800"/>
                </a:spcAft>
              </a:pPr>
              <a:r>
                <a:rPr lang="zh-CN" sz="900" spc="10">
                  <a:solidFill>
                    <a:srgbClr val="FFFF00"/>
                  </a:solidFill>
                  <a:effectLst/>
                  <a:latin typeface="+mj-lt"/>
                  <a:ea typeface="微軟正黑體" panose="020B0604030504040204" pitchFamily="34" charset="-120"/>
                  <a:cs typeface="Microsoft YaHei" panose="020B0503020204020204" pitchFamily="34" charset="-122"/>
                </a:rPr>
                <a:t>年报</a:t>
              </a:r>
              <a:endParaRPr lang="en-HK" sz="1100">
                <a:solidFill>
                  <a:srgbClr val="FFFF00"/>
                </a:solidFill>
                <a:effectLst/>
                <a:latin typeface="+mj-lt"/>
                <a:ea typeface="微軟正黑體" panose="020B0604030504040204" pitchFamily="34" charset="-120"/>
              </a:endParaRPr>
            </a:p>
          </p:txBody>
        </p:sp>
        <p:sp>
          <p:nvSpPr>
            <p:cNvPr id="14" name="Rectangle 13">
              <a:extLst>
                <a:ext uri="{FF2B5EF4-FFF2-40B4-BE49-F238E27FC236}">
                  <a16:creationId xmlns:a16="http://schemas.microsoft.com/office/drawing/2014/main" id="{F0147ADE-ED79-4894-9A8C-AF05734E69CD}"/>
                </a:ext>
              </a:extLst>
            </p:cNvPr>
            <p:cNvSpPr/>
            <p:nvPr/>
          </p:nvSpPr>
          <p:spPr>
            <a:xfrm>
              <a:off x="1173861" y="2327670"/>
              <a:ext cx="76516" cy="168284"/>
            </a:xfrm>
            <a:prstGeom prst="rect">
              <a:avLst/>
            </a:prstGeom>
            <a:ln>
              <a:noFill/>
            </a:ln>
          </p:spPr>
          <p:txBody>
            <a:bodyPr vert="horz" lIns="0" tIns="0" rIns="0" bIns="0" rtlCol="0">
              <a:noAutofit/>
            </a:bodyPr>
            <a:lstStyle/>
            <a:p>
              <a:pPr>
                <a:lnSpc>
                  <a:spcPct val="107000"/>
                </a:lnSpc>
                <a:spcAft>
                  <a:spcPts val="800"/>
                </a:spcAft>
              </a:pPr>
              <a:r>
                <a:rPr lang="en-HK" sz="900">
                  <a:solidFill>
                    <a:srgbClr val="FFFF00"/>
                  </a:solidFill>
                  <a:effectLst/>
                  <a:latin typeface="+mj-lt"/>
                  <a:ea typeface="微軟正黑體" panose="020B0604030504040204" pitchFamily="34" charset="-120"/>
                </a:rPr>
                <a:t>, </a:t>
              </a:r>
              <a:endParaRPr lang="en-HK" sz="1100">
                <a:solidFill>
                  <a:srgbClr val="FFFF00"/>
                </a:solidFill>
                <a:effectLst/>
                <a:latin typeface="+mj-lt"/>
                <a:ea typeface="微軟正黑體" panose="020B0604030504040204" pitchFamily="34" charset="-120"/>
              </a:endParaRPr>
            </a:p>
          </p:txBody>
        </p:sp>
        <p:sp>
          <p:nvSpPr>
            <p:cNvPr id="15" name="Rectangle 14">
              <a:extLst>
                <a:ext uri="{FF2B5EF4-FFF2-40B4-BE49-F238E27FC236}">
                  <a16:creationId xmlns:a16="http://schemas.microsoft.com/office/drawing/2014/main" id="{E19AFB15-33CC-4127-A3DD-1B814A9D6BC7}"/>
                </a:ext>
              </a:extLst>
            </p:cNvPr>
            <p:cNvSpPr/>
            <p:nvPr/>
          </p:nvSpPr>
          <p:spPr>
            <a:xfrm>
              <a:off x="1259205" y="2331284"/>
              <a:ext cx="2128266" cy="152019"/>
            </a:xfrm>
            <a:prstGeom prst="rect">
              <a:avLst/>
            </a:prstGeom>
            <a:ln>
              <a:noFill/>
            </a:ln>
          </p:spPr>
          <p:txBody>
            <a:bodyPr vert="horz" lIns="0" tIns="0" rIns="0" bIns="0" rtlCol="0">
              <a:noAutofit/>
            </a:bodyPr>
            <a:lstStyle/>
            <a:p>
              <a:pPr>
                <a:lnSpc>
                  <a:spcPct val="107000"/>
                </a:lnSpc>
                <a:spcAft>
                  <a:spcPts val="800"/>
                </a:spcAft>
              </a:pPr>
              <a:r>
                <a:rPr lang="zh-CN" sz="900">
                  <a:solidFill>
                    <a:srgbClr val="FFFF00"/>
                  </a:solidFill>
                  <a:effectLst/>
                  <a:latin typeface="+mj-lt"/>
                  <a:ea typeface="微軟正黑體" panose="020B0604030504040204" pitchFamily="34" charset="-120"/>
                  <a:cs typeface="Microsoft YaHei" panose="020B0503020204020204" pitchFamily="34" charset="-122"/>
                </a:rPr>
                <a:t>兴业证券经济与金融研究院整理</a:t>
              </a:r>
              <a:endParaRPr lang="en-HK" sz="1100">
                <a:solidFill>
                  <a:srgbClr val="FFFF00"/>
                </a:solidFill>
                <a:effectLst/>
                <a:latin typeface="+mj-lt"/>
                <a:ea typeface="微軟正黑體" panose="020B0604030504040204" pitchFamily="34" charset="-120"/>
              </a:endParaRPr>
            </a:p>
          </p:txBody>
        </p:sp>
        <p:sp>
          <p:nvSpPr>
            <p:cNvPr id="16" name="Rectangle 15">
              <a:extLst>
                <a:ext uri="{FF2B5EF4-FFF2-40B4-BE49-F238E27FC236}">
                  <a16:creationId xmlns:a16="http://schemas.microsoft.com/office/drawing/2014/main" id="{B2928FEB-7A07-4F51-8F06-22C04172FF99}"/>
                </a:ext>
              </a:extLst>
            </p:cNvPr>
            <p:cNvSpPr/>
            <p:nvPr/>
          </p:nvSpPr>
          <p:spPr>
            <a:xfrm>
              <a:off x="2859659" y="2327670"/>
              <a:ext cx="38005" cy="168284"/>
            </a:xfrm>
            <a:prstGeom prst="rect">
              <a:avLst/>
            </a:prstGeom>
            <a:ln>
              <a:noFill/>
            </a:ln>
          </p:spPr>
          <p:txBody>
            <a:bodyPr vert="horz" lIns="0" tIns="0" rIns="0" bIns="0" rtlCol="0">
              <a:noAutofit/>
            </a:bodyPr>
            <a:lstStyle/>
            <a:p>
              <a:pPr>
                <a:lnSpc>
                  <a:spcPct val="107000"/>
                </a:lnSpc>
                <a:spcAft>
                  <a:spcPts val="800"/>
                </a:spcAft>
              </a:pPr>
              <a:r>
                <a:rPr lang="en-HK" sz="900">
                  <a:solidFill>
                    <a:srgbClr val="FFFF00"/>
                  </a:solidFill>
                  <a:effectLst/>
                  <a:latin typeface="+mj-lt"/>
                  <a:ea typeface="微軟正黑體" panose="020B0604030504040204" pitchFamily="34" charset="-120"/>
                </a:rPr>
                <a:t> </a:t>
              </a:r>
              <a:endParaRPr lang="en-HK" sz="1100">
                <a:solidFill>
                  <a:srgbClr val="FFFF00"/>
                </a:solidFill>
                <a:effectLst/>
                <a:latin typeface="+mj-lt"/>
                <a:ea typeface="微軟正黑體" panose="020B0604030504040204" pitchFamily="34" charset="-120"/>
              </a:endParaRPr>
            </a:p>
          </p:txBody>
        </p:sp>
        <p:sp>
          <p:nvSpPr>
            <p:cNvPr id="17" name="Shape 52499">
              <a:extLst>
                <a:ext uri="{FF2B5EF4-FFF2-40B4-BE49-F238E27FC236}">
                  <a16:creationId xmlns:a16="http://schemas.microsoft.com/office/drawing/2014/main" id="{1420FFB2-C404-4852-95A7-6F91A9F1182A}"/>
                </a:ext>
              </a:extLst>
            </p:cNvPr>
            <p:cNvSpPr/>
            <p:nvPr/>
          </p:nvSpPr>
          <p:spPr>
            <a:xfrm>
              <a:off x="0" y="2303018"/>
              <a:ext cx="4812157" cy="12192"/>
            </a:xfrm>
            <a:custGeom>
              <a:avLst/>
              <a:gdLst/>
              <a:ahLst/>
              <a:cxnLst/>
              <a:rect l="0" t="0" r="0" b="0"/>
              <a:pathLst>
                <a:path w="4812157" h="12192">
                  <a:moveTo>
                    <a:pt x="0" y="0"/>
                  </a:moveTo>
                  <a:lnTo>
                    <a:pt x="4812157" y="0"/>
                  </a:lnTo>
                  <a:lnTo>
                    <a:pt x="4812157" y="12192"/>
                  </a:lnTo>
                  <a:lnTo>
                    <a:pt x="0" y="1219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HK">
                <a:solidFill>
                  <a:srgbClr val="FFFF00"/>
                </a:solidFill>
                <a:latin typeface="+mj-lt"/>
                <a:ea typeface="微軟正黑體" panose="020B0604030504040204" pitchFamily="34" charset="-120"/>
              </a:endParaRPr>
            </a:p>
          </p:txBody>
        </p:sp>
      </p:grpSp>
      <p:sp>
        <p:nvSpPr>
          <p:cNvPr id="3" name="投影片編號版面配置區 2">
            <a:extLst>
              <a:ext uri="{FF2B5EF4-FFF2-40B4-BE49-F238E27FC236}">
                <a16:creationId xmlns:a16="http://schemas.microsoft.com/office/drawing/2014/main" id="{1822A9A0-8273-4B39-9D57-48FE2FA7ECE7}"/>
              </a:ext>
            </a:extLst>
          </p:cNvPr>
          <p:cNvSpPr>
            <a:spLocks noGrp="1"/>
          </p:cNvSpPr>
          <p:nvPr>
            <p:ph type="sldNum" sz="quarter" idx="12"/>
          </p:nvPr>
        </p:nvSpPr>
        <p:spPr/>
        <p:txBody>
          <a:bodyPr/>
          <a:lstStyle/>
          <a:p>
            <a:r>
              <a:rPr lang="en-US" altLang="zh-TW" dirty="0"/>
              <a:t>P. </a:t>
            </a:r>
            <a:fld id="{6D22F896-40B5-4ADD-8801-0D06FADFA095}" type="slidenum">
              <a:rPr lang="en-US" smtClean="0"/>
              <a:t>38</a:t>
            </a:fld>
            <a:endParaRPr lang="en-US" dirty="0"/>
          </a:p>
        </p:txBody>
      </p:sp>
    </p:spTree>
    <p:extLst>
      <p:ext uri="{BB962C8B-B14F-4D97-AF65-F5344CB8AC3E}">
        <p14:creationId xmlns:p14="http://schemas.microsoft.com/office/powerpoint/2010/main" val="18527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b="1" dirty="0"/>
              <a:t>REFERNCE </a:t>
            </a:r>
            <a:endParaRPr lang="zh-HK" altLang="en-US" b="1" dirty="0"/>
          </a:p>
        </p:txBody>
      </p:sp>
      <p:sp>
        <p:nvSpPr>
          <p:cNvPr id="6" name="Content Placeholder 2">
            <a:extLst>
              <a:ext uri="{FF2B5EF4-FFF2-40B4-BE49-F238E27FC236}">
                <a16:creationId xmlns:a16="http://schemas.microsoft.com/office/drawing/2014/main" id="{DC0A2F00-6DBF-40C9-AC42-7FC995AAC65F}"/>
              </a:ext>
            </a:extLst>
          </p:cNvPr>
          <p:cNvSpPr>
            <a:spLocks noGrp="1"/>
          </p:cNvSpPr>
          <p:nvPr>
            <p:ph idx="4294967295"/>
          </p:nvPr>
        </p:nvSpPr>
        <p:spPr>
          <a:xfrm>
            <a:off x="788565" y="1608342"/>
            <a:ext cx="11172825" cy="4784725"/>
          </a:xfrm>
        </p:spPr>
        <p:txBody>
          <a:bodyPr>
            <a:normAutofit/>
          </a:bodyPr>
          <a:lstStyle/>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Ian goldin &amp; chris kutarna, 2018. Age of Discovery</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Jill barson gilbert, 2016. Urbanization, technology, demographics, and globalization are shaping a new reality</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Bloomberg Business,  OCT.,2018. Page 42-46</a:t>
            </a:r>
            <a:r>
              <a:rPr lang="en-HK" sz="1400" dirty="0">
                <a:solidFill>
                  <a:schemeClr val="accent2">
                    <a:lumMod val="20000"/>
                    <a:lumOff val="80000"/>
                  </a:schemeClr>
                </a:solidFill>
                <a:ea typeface="微軟正黑體" panose="020B0604030504040204" pitchFamily="34" charset="-120"/>
              </a:rPr>
              <a:t> </a:t>
            </a:r>
            <a:r>
              <a:rPr lang="zh-TW" altLang="en-US" sz="1400" dirty="0">
                <a:solidFill>
                  <a:schemeClr val="accent2">
                    <a:lumMod val="20000"/>
                    <a:lumOff val="80000"/>
                  </a:schemeClr>
                </a:solidFill>
                <a:ea typeface="微軟正黑體" panose="020B0604030504040204" pitchFamily="34" charset="-120"/>
              </a:rPr>
              <a:t>大麻是新的黃金</a:t>
            </a:r>
            <a:r>
              <a:rPr lang="en-HK" sz="1200" dirty="0">
                <a:solidFill>
                  <a:schemeClr val="accent2">
                    <a:lumMod val="20000"/>
                    <a:lumOff val="80000"/>
                  </a:schemeClr>
                </a:solidFill>
                <a:ea typeface="微軟正黑體" panose="020B0604030504040204" pitchFamily="34" charset="-120"/>
              </a:rPr>
              <a:t>.</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Mckinsey global institute, 2015. the four global forces breaking all the trends</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Securities and futures commission of Hong Kong, 2018. Market Capitalisation of the World's  Stock Exchanges  . </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World gold council, 2018. countries with the largest gold reserves.</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Chester Chu, DEC.,2018. </a:t>
            </a:r>
            <a:r>
              <a:rPr lang="zh-TW" altLang="en-US" sz="1400" dirty="0">
                <a:solidFill>
                  <a:schemeClr val="accent2">
                    <a:lumMod val="20000"/>
                    <a:lumOff val="80000"/>
                  </a:schemeClr>
                </a:solidFill>
                <a:ea typeface="微軟正黑體" panose="020B0604030504040204" pitchFamily="34" charset="-120"/>
              </a:rPr>
              <a:t>中外要聞</a:t>
            </a:r>
            <a:r>
              <a:rPr lang="en-HK" altLang="zh-TW" sz="1400" dirty="0">
                <a:solidFill>
                  <a:schemeClr val="accent2">
                    <a:lumMod val="20000"/>
                    <a:lumOff val="80000"/>
                  </a:schemeClr>
                </a:solidFill>
                <a:ea typeface="微軟正黑體" panose="020B0604030504040204" pitchFamily="34" charset="-120"/>
              </a:rPr>
              <a:t>, Page 29,</a:t>
            </a:r>
            <a:r>
              <a:rPr lang="zh-TW" altLang="en-US" sz="1400" dirty="0">
                <a:solidFill>
                  <a:schemeClr val="accent2">
                    <a:lumMod val="20000"/>
                    <a:lumOff val="80000"/>
                  </a:schemeClr>
                </a:solidFill>
                <a:ea typeface="微軟正黑體" panose="020B0604030504040204" pitchFamily="34" charset="-120"/>
              </a:rPr>
              <a:t> 改變世界、超越未來的趨勢</a:t>
            </a:r>
            <a:endParaRPr lang="en-HK" altLang="zh-TW" sz="1400" dirty="0">
              <a:solidFill>
                <a:schemeClr val="accent2">
                  <a:lumMod val="20000"/>
                  <a:lumOff val="80000"/>
                </a:schemeClr>
              </a:solidFill>
              <a:ea typeface="微軟正黑體" panose="020B0604030504040204" pitchFamily="34" charset="-120"/>
            </a:endParaRP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James Canton, 2007. The Extreme Future: The Top Trends that will reshape the World in the next 20 years.</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James Canton, 2015. Future Smart: Managing the game-changing trends that will transform your world.</a:t>
            </a:r>
          </a:p>
          <a:p>
            <a:pPr marL="457200" indent="-457200">
              <a:buFont typeface="+mj-lt"/>
              <a:buAutoNum type="arabicPeriod"/>
            </a:pPr>
            <a:r>
              <a:rPr lang="en-HK" sz="1200" dirty="0">
                <a:solidFill>
                  <a:schemeClr val="accent2">
                    <a:lumMod val="20000"/>
                    <a:lumOff val="80000"/>
                  </a:schemeClr>
                </a:solidFill>
                <a:ea typeface="微軟正黑體" panose="020B0604030504040204" pitchFamily="34" charset="-120"/>
              </a:rPr>
              <a:t>Richard Dobbs &amp; James Manyika, 2016. No Ordinary Disruption: Four Global Forces Breaking All the Trends.</a:t>
            </a:r>
          </a:p>
          <a:p>
            <a:pPr marL="457200" indent="-457200">
              <a:buFont typeface="+mj-lt"/>
              <a:buAutoNum type="arabicPeriod"/>
            </a:pPr>
            <a:r>
              <a:rPr lang="zh-TW" altLang="en-US" sz="1400" dirty="0">
                <a:solidFill>
                  <a:schemeClr val="accent2">
                    <a:lumMod val="20000"/>
                    <a:lumOff val="80000"/>
                  </a:schemeClr>
                </a:solidFill>
                <a:ea typeface="微軟正黑體" panose="020B0604030504040204" pitchFamily="34" charset="-120"/>
              </a:rPr>
              <a:t>李躍博</a:t>
            </a:r>
            <a:r>
              <a:rPr lang="en-HK" altLang="zh-TW" sz="1400" dirty="0">
                <a:solidFill>
                  <a:schemeClr val="accent2">
                    <a:lumMod val="20000"/>
                    <a:lumOff val="80000"/>
                  </a:schemeClr>
                </a:solidFill>
                <a:ea typeface="微軟正黑體" panose="020B0604030504040204" pitchFamily="34" charset="-120"/>
              </a:rPr>
              <a:t>,2019</a:t>
            </a:r>
            <a:r>
              <a:rPr lang="en-HK" sz="1200" dirty="0">
                <a:solidFill>
                  <a:schemeClr val="accent2">
                    <a:lumMod val="20000"/>
                    <a:lumOff val="80000"/>
                  </a:schemeClr>
                </a:solidFill>
                <a:ea typeface="微軟正黑體" panose="020B0604030504040204" pitchFamily="34" charset="-120"/>
              </a:rPr>
              <a:t>. </a:t>
            </a:r>
            <a:r>
              <a:rPr lang="zh-TW" altLang="en-US" sz="1400" dirty="0">
                <a:solidFill>
                  <a:schemeClr val="accent2">
                    <a:lumMod val="20000"/>
                    <a:lumOff val="80000"/>
                  </a:schemeClr>
                </a:solidFill>
                <a:ea typeface="微軟正黑體" panose="020B0604030504040204" pitchFamily="34" charset="-120"/>
              </a:rPr>
              <a:t>工業大麻行業深度</a:t>
            </a:r>
            <a:endParaRPr lang="en-HK" altLang="zh-TW" sz="1400" dirty="0">
              <a:solidFill>
                <a:schemeClr val="accent2">
                  <a:lumMod val="20000"/>
                  <a:lumOff val="80000"/>
                </a:schemeClr>
              </a:solidFill>
              <a:ea typeface="微軟正黑體" panose="020B0604030504040204" pitchFamily="34" charset="-120"/>
            </a:endParaRPr>
          </a:p>
          <a:p>
            <a:pPr marL="457200" indent="-457200">
              <a:buFont typeface="+mj-lt"/>
              <a:buAutoNum type="arabicPeriod"/>
            </a:pPr>
            <a:r>
              <a:rPr lang="zh-TW" altLang="en-US" sz="1600" dirty="0">
                <a:solidFill>
                  <a:schemeClr val="accent2">
                    <a:lumMod val="20000"/>
                    <a:lumOff val="80000"/>
                  </a:schemeClr>
                </a:solidFill>
                <a:ea typeface="微軟正黑體" panose="020B0604030504040204" pitchFamily="34" charset="-120"/>
              </a:rPr>
              <a:t>項立剛</a:t>
            </a:r>
            <a:r>
              <a:rPr lang="en-HK" altLang="zh-TW" sz="1600" dirty="0">
                <a:solidFill>
                  <a:schemeClr val="accent2">
                    <a:lumMod val="20000"/>
                    <a:lumOff val="80000"/>
                  </a:schemeClr>
                </a:solidFill>
                <a:ea typeface="微軟正黑體" panose="020B0604030504040204" pitchFamily="34" charset="-120"/>
              </a:rPr>
              <a:t>, 2019,</a:t>
            </a:r>
            <a:r>
              <a:rPr lang="zh-TW" altLang="en-US" sz="1600" dirty="0">
                <a:solidFill>
                  <a:schemeClr val="accent2">
                    <a:lumMod val="20000"/>
                    <a:lumOff val="80000"/>
                  </a:schemeClr>
                </a:solidFill>
                <a:ea typeface="微軟正黑體" panose="020B0604030504040204" pitchFamily="34" charset="-120"/>
              </a:rPr>
              <a:t> </a:t>
            </a:r>
            <a:r>
              <a:rPr lang="en-US" altLang="zh-TW" sz="1400" dirty="0">
                <a:solidFill>
                  <a:schemeClr val="accent2">
                    <a:lumMod val="20000"/>
                    <a:lumOff val="80000"/>
                  </a:schemeClr>
                </a:solidFill>
                <a:ea typeface="微軟正黑體" panose="020B0604030504040204" pitchFamily="34" charset="-120"/>
              </a:rPr>
              <a:t>2019</a:t>
            </a:r>
            <a:r>
              <a:rPr lang="zh-TW" altLang="en-US" sz="1400" dirty="0">
                <a:solidFill>
                  <a:schemeClr val="accent2">
                    <a:lumMod val="20000"/>
                    <a:lumOff val="80000"/>
                  </a:schemeClr>
                </a:solidFill>
                <a:ea typeface="微軟正黑體" panose="020B0604030504040204" pitchFamily="34" charset="-120"/>
              </a:rPr>
              <a:t>年</a:t>
            </a:r>
            <a:r>
              <a:rPr lang="en-US" altLang="zh-TW" sz="1400" dirty="0">
                <a:solidFill>
                  <a:schemeClr val="accent2">
                    <a:lumMod val="20000"/>
                    <a:lumOff val="80000"/>
                  </a:schemeClr>
                </a:solidFill>
                <a:ea typeface="微軟正黑體" panose="020B0604030504040204" pitchFamily="34" charset="-120"/>
              </a:rPr>
              <a:t>5G</a:t>
            </a:r>
            <a:r>
              <a:rPr lang="zh-TW" altLang="en-US" sz="1400" dirty="0">
                <a:solidFill>
                  <a:schemeClr val="accent2">
                    <a:lumMod val="20000"/>
                    <a:lumOff val="80000"/>
                  </a:schemeClr>
                </a:solidFill>
                <a:ea typeface="微軟正黑體" panose="020B0604030504040204" pitchFamily="34" charset="-120"/>
              </a:rPr>
              <a:t>大戰揭幕，當今世界誰的實力最強？</a:t>
            </a:r>
            <a:r>
              <a:rPr lang="en-HK" altLang="zh-TW" sz="1400" dirty="0">
                <a:solidFill>
                  <a:schemeClr val="accent2">
                    <a:lumMod val="20000"/>
                    <a:lumOff val="80000"/>
                  </a:schemeClr>
                </a:solidFill>
                <a:ea typeface="微軟正黑體" panose="020B0604030504040204" pitchFamily="34" charset="-120"/>
              </a:rPr>
              <a:t> </a:t>
            </a:r>
          </a:p>
        </p:txBody>
      </p:sp>
      <p:sp>
        <p:nvSpPr>
          <p:cNvPr id="4" name="投影片編號版面配置區 3">
            <a:extLst>
              <a:ext uri="{FF2B5EF4-FFF2-40B4-BE49-F238E27FC236}">
                <a16:creationId xmlns:a16="http://schemas.microsoft.com/office/drawing/2014/main" id="{DBE403B4-DD8E-458B-8FB2-0D9EAA0EC53A}"/>
              </a:ext>
            </a:extLst>
          </p:cNvPr>
          <p:cNvSpPr>
            <a:spLocks noGrp="1"/>
          </p:cNvSpPr>
          <p:nvPr>
            <p:ph type="sldNum" sz="quarter" idx="12"/>
          </p:nvPr>
        </p:nvSpPr>
        <p:spPr/>
        <p:txBody>
          <a:bodyPr/>
          <a:lstStyle/>
          <a:p>
            <a:r>
              <a:rPr lang="en-US" altLang="zh-TW" dirty="0"/>
              <a:t>P. </a:t>
            </a:r>
            <a:fld id="{6D22F896-40B5-4ADD-8801-0D06FADFA095}" type="slidenum">
              <a:rPr lang="en-US" smtClean="0"/>
              <a:t>39</a:t>
            </a:fld>
            <a:endParaRPr lang="en-US" dirty="0"/>
          </a:p>
        </p:txBody>
      </p:sp>
    </p:spTree>
    <p:extLst>
      <p:ext uri="{BB962C8B-B14F-4D97-AF65-F5344CB8AC3E}">
        <p14:creationId xmlns:p14="http://schemas.microsoft.com/office/powerpoint/2010/main" val="292252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ç¸å³å¾ç"/>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8404" y="389763"/>
            <a:ext cx="7215719" cy="3830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3434" y="4334023"/>
            <a:ext cx="8825660" cy="1653180"/>
          </a:xfrm>
        </p:spPr>
        <p:txBody>
          <a:bodyPr/>
          <a:lstStyle/>
          <a:p>
            <a:r>
              <a:rPr lang="en-US" altLang="zh-HK" sz="9600" b="1" dirty="0">
                <a:ea typeface="微軟正黑體" panose="020B0604030504040204" pitchFamily="34" charset="-120"/>
              </a:rPr>
              <a:t>THE AGE</a:t>
            </a:r>
            <a:r>
              <a:rPr lang="zh-TW" altLang="en-US" sz="9600" b="1" dirty="0">
                <a:ea typeface="微軟正黑體" panose="020B0604030504040204" pitchFamily="34" charset="-120"/>
              </a:rPr>
              <a:t> </a:t>
            </a:r>
            <a:r>
              <a:rPr lang="en-US" altLang="zh-TW" sz="9600" b="1" dirty="0">
                <a:ea typeface="微軟正黑體" panose="020B0604030504040204" pitchFamily="34" charset="-120"/>
              </a:rPr>
              <a:t>OF</a:t>
            </a:r>
            <a:br>
              <a:rPr lang="en-US" altLang="zh-TW" sz="9600" b="1" dirty="0">
                <a:ea typeface="微軟正黑體" panose="020B0604030504040204" pitchFamily="34" charset="-120"/>
              </a:rPr>
            </a:br>
            <a:r>
              <a:rPr lang="en-US" altLang="zh-TW" sz="9600" b="1" dirty="0">
                <a:ea typeface="微軟正黑體" panose="020B0604030504040204" pitchFamily="34" charset="-120"/>
              </a:rPr>
              <a:t>DISCOVERY</a:t>
            </a:r>
            <a:endParaRPr lang="zh-HK" altLang="en-US" sz="9600" b="1" dirty="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AB8B36F6-FC8A-47E2-8060-F334AEE79E17}"/>
              </a:ext>
            </a:extLst>
          </p:cNvPr>
          <p:cNvSpPr>
            <a:spLocks noGrp="1"/>
          </p:cNvSpPr>
          <p:nvPr>
            <p:ph type="sldNum" sz="quarter" idx="12"/>
          </p:nvPr>
        </p:nvSpPr>
        <p:spPr/>
        <p:txBody>
          <a:bodyPr/>
          <a:lstStyle/>
          <a:p>
            <a:r>
              <a:rPr lang="en-US" altLang="zh-TW" dirty="0"/>
              <a:t>P. </a:t>
            </a:r>
            <a:fld id="{6D22F896-40B5-4ADD-8801-0D06FADFA095}" type="slidenum">
              <a:rPr lang="en-US" smtClean="0"/>
              <a:pPr/>
              <a:t>4</a:t>
            </a:fld>
            <a:endParaRPr lang="en-US" dirty="0"/>
          </a:p>
        </p:txBody>
      </p:sp>
    </p:spTree>
    <p:extLst>
      <p:ext uri="{BB962C8B-B14F-4D97-AF65-F5344CB8AC3E}">
        <p14:creationId xmlns:p14="http://schemas.microsoft.com/office/powerpoint/2010/main" val="607365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434" y="4334023"/>
            <a:ext cx="8825660" cy="1653180"/>
          </a:xfrm>
        </p:spPr>
        <p:txBody>
          <a:bodyPr/>
          <a:lstStyle/>
          <a:p>
            <a:r>
              <a:rPr lang="en-US" altLang="zh-HK" sz="9600" b="1" dirty="0">
                <a:ea typeface="微軟正黑體" panose="020B0604030504040204" pitchFamily="34" charset="-120"/>
              </a:rPr>
              <a:t>QUESTIONS &amp; DISCUSSION </a:t>
            </a:r>
            <a:endParaRPr lang="zh-HK" altLang="en-US" sz="9600" b="1" dirty="0">
              <a:ea typeface="微軟正黑體" panose="020B0604030504040204" pitchFamily="34" charset="-120"/>
            </a:endParaRPr>
          </a:p>
        </p:txBody>
      </p:sp>
      <p:pic>
        <p:nvPicPr>
          <p:cNvPr id="11268" name="Picture 4" descr="ç¸å³å¾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90" y="678094"/>
            <a:ext cx="4336812" cy="2639799"/>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E53C5F4E-89C2-4CAD-B7CB-20E13BFAC6B8}"/>
              </a:ext>
            </a:extLst>
          </p:cNvPr>
          <p:cNvSpPr>
            <a:spLocks noGrp="1"/>
          </p:cNvSpPr>
          <p:nvPr>
            <p:ph type="sldNum" sz="quarter" idx="12"/>
          </p:nvPr>
        </p:nvSpPr>
        <p:spPr/>
        <p:txBody>
          <a:bodyPr/>
          <a:lstStyle/>
          <a:p>
            <a:r>
              <a:rPr lang="en-US" altLang="zh-TW" dirty="0"/>
              <a:t>P. </a:t>
            </a:r>
            <a:fld id="{6D22F896-40B5-4ADD-8801-0D06FADFA095}" type="slidenum">
              <a:rPr lang="en-US" smtClean="0"/>
              <a:pPr/>
              <a:t>40</a:t>
            </a:fld>
            <a:endParaRPr lang="en-US" dirty="0"/>
          </a:p>
        </p:txBody>
      </p:sp>
    </p:spTree>
    <p:extLst>
      <p:ext uri="{BB962C8B-B14F-4D97-AF65-F5344CB8AC3E}">
        <p14:creationId xmlns:p14="http://schemas.microsoft.com/office/powerpoint/2010/main" val="3926796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91587"/>
            <a:ext cx="12192000" cy="48648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chemeClr val="bg1"/>
              </a:solidFill>
            </a:endParaRPr>
          </a:p>
        </p:txBody>
      </p:sp>
      <p:sp>
        <p:nvSpPr>
          <p:cNvPr id="3" name="Title 2"/>
          <p:cNvSpPr>
            <a:spLocks noGrp="1"/>
          </p:cNvSpPr>
          <p:nvPr>
            <p:ph type="title"/>
          </p:nvPr>
        </p:nvSpPr>
        <p:spPr/>
        <p:txBody>
          <a:bodyPr/>
          <a:lstStyle/>
          <a:p>
            <a:r>
              <a:rPr lang="en-US" altLang="zh-HK" b="1" dirty="0"/>
              <a:t>THANK YOU ! </a:t>
            </a:r>
            <a:endParaRPr lang="zh-HK" altLang="en-US" b="1" dirty="0"/>
          </a:p>
        </p:txBody>
      </p:sp>
      <p:sp>
        <p:nvSpPr>
          <p:cNvPr id="10" name="文字方塊 8">
            <a:extLst>
              <a:ext uri="{FF2B5EF4-FFF2-40B4-BE49-F238E27FC236}">
                <a16:creationId xmlns:a16="http://schemas.microsoft.com/office/drawing/2014/main" id="{C8104F70-648A-4A12-AC8C-E6BE897F5168}"/>
              </a:ext>
            </a:extLst>
          </p:cNvPr>
          <p:cNvSpPr txBox="1"/>
          <p:nvPr/>
        </p:nvSpPr>
        <p:spPr>
          <a:xfrm>
            <a:off x="3892109" y="6280651"/>
            <a:ext cx="3665989" cy="261610"/>
          </a:xfrm>
          <a:prstGeom prst="rect">
            <a:avLst/>
          </a:prstGeom>
          <a:noFill/>
        </p:spPr>
        <p:txBody>
          <a:bodyPr wrap="square" rtlCol="0">
            <a:spAutoFit/>
          </a:bodyPr>
          <a:lstStyle/>
          <a:p>
            <a:pPr algn="ctr"/>
            <a:r>
              <a:rPr lang="en-HK" sz="1100" dirty="0">
                <a:solidFill>
                  <a:schemeClr val="tx1">
                    <a:lumMod val="65000"/>
                  </a:schemeClr>
                </a:solidFill>
              </a:rPr>
              <a:t>“All Rights Reserved” </a:t>
            </a:r>
          </a:p>
        </p:txBody>
      </p:sp>
      <p:pic>
        <p:nvPicPr>
          <p:cNvPr id="11" name="圖片 18">
            <a:extLst>
              <a:ext uri="{FF2B5EF4-FFF2-40B4-BE49-F238E27FC236}">
                <a16:creationId xmlns:a16="http://schemas.microsoft.com/office/drawing/2014/main" id="{B9E86288-CA77-471A-A24B-6DF7396E6897}"/>
              </a:ext>
            </a:extLst>
          </p:cNvPr>
          <p:cNvPicPr>
            <a:picLocks noChangeAspect="1"/>
          </p:cNvPicPr>
          <p:nvPr/>
        </p:nvPicPr>
        <p:blipFill>
          <a:blip r:embed="rId2"/>
          <a:stretch>
            <a:fillRect/>
          </a:stretch>
        </p:blipFill>
        <p:spPr>
          <a:xfrm>
            <a:off x="10520736" y="5266126"/>
            <a:ext cx="1406701" cy="1406940"/>
          </a:xfrm>
          <a:prstGeom prst="rect">
            <a:avLst/>
          </a:prstGeom>
        </p:spPr>
      </p:pic>
      <p:sp>
        <p:nvSpPr>
          <p:cNvPr id="12" name="文字方塊 8">
            <a:extLst>
              <a:ext uri="{FF2B5EF4-FFF2-40B4-BE49-F238E27FC236}">
                <a16:creationId xmlns:a16="http://schemas.microsoft.com/office/drawing/2014/main" id="{C8104F70-648A-4A12-AC8C-E6BE897F5168}"/>
              </a:ext>
            </a:extLst>
          </p:cNvPr>
          <p:cNvSpPr txBox="1"/>
          <p:nvPr/>
        </p:nvSpPr>
        <p:spPr>
          <a:xfrm>
            <a:off x="8261448" y="6411456"/>
            <a:ext cx="3665989" cy="261610"/>
          </a:xfrm>
          <a:prstGeom prst="rect">
            <a:avLst/>
          </a:prstGeom>
          <a:noFill/>
        </p:spPr>
        <p:txBody>
          <a:bodyPr wrap="square" rtlCol="0">
            <a:spAutoFit/>
          </a:bodyPr>
          <a:lstStyle/>
          <a:p>
            <a:pPr algn="ctr"/>
            <a:r>
              <a:rPr lang="en-HK" sz="1100" dirty="0">
                <a:solidFill>
                  <a:schemeClr val="tx1">
                    <a:lumMod val="65000"/>
                  </a:schemeClr>
                </a:solidFill>
              </a:rPr>
              <a:t>Sponsor by : </a:t>
            </a:r>
          </a:p>
        </p:txBody>
      </p:sp>
      <p:sp>
        <p:nvSpPr>
          <p:cNvPr id="13" name="文字方塊 8">
            <a:extLst>
              <a:ext uri="{FF2B5EF4-FFF2-40B4-BE49-F238E27FC236}">
                <a16:creationId xmlns:a16="http://schemas.microsoft.com/office/drawing/2014/main" id="{C8104F70-648A-4A12-AC8C-E6BE897F5168}"/>
              </a:ext>
            </a:extLst>
          </p:cNvPr>
          <p:cNvSpPr txBox="1"/>
          <p:nvPr/>
        </p:nvSpPr>
        <p:spPr>
          <a:xfrm>
            <a:off x="822038" y="2540000"/>
            <a:ext cx="4138508" cy="584775"/>
          </a:xfrm>
          <a:prstGeom prst="rect">
            <a:avLst/>
          </a:prstGeom>
          <a:noFill/>
        </p:spPr>
        <p:txBody>
          <a:bodyPr wrap="square" rtlCol="0">
            <a:spAutoFit/>
          </a:bodyPr>
          <a:lstStyle/>
          <a:p>
            <a:pPr algn="ctr"/>
            <a:r>
              <a:rPr lang="en-HK" sz="3200" dirty="0">
                <a:solidFill>
                  <a:schemeClr val="tx1">
                    <a:lumMod val="65000"/>
                  </a:schemeClr>
                </a:solidFill>
              </a:rPr>
              <a:t>Organizer : </a:t>
            </a:r>
          </a:p>
        </p:txBody>
      </p:sp>
      <p:sp>
        <p:nvSpPr>
          <p:cNvPr id="14" name="文字方塊 8">
            <a:extLst>
              <a:ext uri="{FF2B5EF4-FFF2-40B4-BE49-F238E27FC236}">
                <a16:creationId xmlns:a16="http://schemas.microsoft.com/office/drawing/2014/main" id="{C8104F70-648A-4A12-AC8C-E6BE897F5168}"/>
              </a:ext>
            </a:extLst>
          </p:cNvPr>
          <p:cNvSpPr txBox="1"/>
          <p:nvPr/>
        </p:nvSpPr>
        <p:spPr>
          <a:xfrm>
            <a:off x="267855" y="4148496"/>
            <a:ext cx="3362036" cy="400110"/>
          </a:xfrm>
          <a:prstGeom prst="rect">
            <a:avLst/>
          </a:prstGeom>
          <a:noFill/>
        </p:spPr>
        <p:txBody>
          <a:bodyPr wrap="square" rtlCol="0">
            <a:spAutoFit/>
          </a:bodyPr>
          <a:lstStyle/>
          <a:p>
            <a:pPr algn="ctr"/>
            <a:r>
              <a:rPr lang="en-HK" sz="2000" dirty="0">
                <a:solidFill>
                  <a:schemeClr val="tx1">
                    <a:lumMod val="65000"/>
                  </a:schemeClr>
                </a:solidFill>
              </a:rPr>
              <a:t>Joint Organization: </a:t>
            </a:r>
          </a:p>
        </p:txBody>
      </p:sp>
      <p:pic>
        <p:nvPicPr>
          <p:cNvPr id="15" name="圖片 14">
            <a:extLst>
              <a:ext uri="{FF2B5EF4-FFF2-40B4-BE49-F238E27FC236}">
                <a16:creationId xmlns:a16="http://schemas.microsoft.com/office/drawing/2014/main" id="{A27149E3-A860-4C24-9B3C-A6002328679B}"/>
              </a:ext>
            </a:extLst>
          </p:cNvPr>
          <p:cNvPicPr>
            <a:picLocks noChangeAspect="1"/>
          </p:cNvPicPr>
          <p:nvPr/>
        </p:nvPicPr>
        <p:blipFill>
          <a:blip r:embed="rId3"/>
          <a:stretch>
            <a:fillRect/>
          </a:stretch>
        </p:blipFill>
        <p:spPr>
          <a:xfrm>
            <a:off x="2839207" y="4512256"/>
            <a:ext cx="1471623" cy="1471623"/>
          </a:xfrm>
          <a:prstGeom prst="rect">
            <a:avLst/>
          </a:prstGeom>
        </p:spPr>
      </p:pic>
      <p:sp>
        <p:nvSpPr>
          <p:cNvPr id="2" name="文字方塊 1">
            <a:extLst>
              <a:ext uri="{FF2B5EF4-FFF2-40B4-BE49-F238E27FC236}">
                <a16:creationId xmlns:a16="http://schemas.microsoft.com/office/drawing/2014/main" id="{7E84BB05-DFBA-45F0-969B-39B7DE93BD67}"/>
              </a:ext>
            </a:extLst>
          </p:cNvPr>
          <p:cNvSpPr txBox="1"/>
          <p:nvPr/>
        </p:nvSpPr>
        <p:spPr>
          <a:xfrm>
            <a:off x="4378569" y="5134708"/>
            <a:ext cx="2382716" cy="369332"/>
          </a:xfrm>
          <a:prstGeom prst="rect">
            <a:avLst/>
          </a:prstGeom>
          <a:noFill/>
        </p:spPr>
        <p:txBody>
          <a:bodyPr wrap="square" rtlCol="0">
            <a:spAutoFit/>
          </a:bodyPr>
          <a:lstStyle/>
          <a:p>
            <a:r>
              <a:rPr lang="zh-TW" altLang="en-US" dirty="0">
                <a:solidFill>
                  <a:schemeClr val="bg1"/>
                </a:solidFill>
              </a:rPr>
              <a:t>香港財務顧問協會</a:t>
            </a:r>
            <a:endParaRPr lang="en-HK" dirty="0">
              <a:solidFill>
                <a:schemeClr val="bg1"/>
              </a:solidFill>
            </a:endParaRPr>
          </a:p>
        </p:txBody>
      </p:sp>
      <p:pic>
        <p:nvPicPr>
          <p:cNvPr id="16" name="圖片 15">
            <a:extLst>
              <a:ext uri="{FF2B5EF4-FFF2-40B4-BE49-F238E27FC236}">
                <a16:creationId xmlns:a16="http://schemas.microsoft.com/office/drawing/2014/main" id="{A7BF8119-56DB-4E81-8032-5A56F10BEFEA}"/>
              </a:ext>
            </a:extLst>
          </p:cNvPr>
          <p:cNvPicPr>
            <a:picLocks noChangeAspect="1"/>
          </p:cNvPicPr>
          <p:nvPr/>
        </p:nvPicPr>
        <p:blipFill>
          <a:blip r:embed="rId4"/>
          <a:stretch>
            <a:fillRect/>
          </a:stretch>
        </p:blipFill>
        <p:spPr>
          <a:xfrm>
            <a:off x="4584117" y="2485538"/>
            <a:ext cx="1693589" cy="1693589"/>
          </a:xfrm>
          <a:prstGeom prst="rect">
            <a:avLst/>
          </a:prstGeom>
        </p:spPr>
      </p:pic>
      <p:sp>
        <p:nvSpPr>
          <p:cNvPr id="17" name="文字方塊 16">
            <a:extLst>
              <a:ext uri="{FF2B5EF4-FFF2-40B4-BE49-F238E27FC236}">
                <a16:creationId xmlns:a16="http://schemas.microsoft.com/office/drawing/2014/main" id="{E85EB2C9-44B7-4D2F-B5D0-4D6109FFAD15}"/>
              </a:ext>
            </a:extLst>
          </p:cNvPr>
          <p:cNvSpPr txBox="1"/>
          <p:nvPr/>
        </p:nvSpPr>
        <p:spPr>
          <a:xfrm>
            <a:off x="6610747" y="3162033"/>
            <a:ext cx="3161325" cy="461665"/>
          </a:xfrm>
          <a:prstGeom prst="rect">
            <a:avLst/>
          </a:prstGeom>
          <a:noFill/>
        </p:spPr>
        <p:txBody>
          <a:bodyPr wrap="square" rtlCol="0">
            <a:spAutoFit/>
          </a:bodyPr>
          <a:lstStyle/>
          <a:p>
            <a:r>
              <a:rPr lang="zh-TW" altLang="en-US" sz="2400" dirty="0">
                <a:solidFill>
                  <a:schemeClr val="bg1"/>
                </a:solidFill>
              </a:rPr>
              <a:t>香港會計業總工會</a:t>
            </a:r>
            <a:endParaRPr lang="en-HK" altLang="zh-TW" sz="2400" dirty="0">
              <a:solidFill>
                <a:schemeClr val="bg1"/>
              </a:solidFill>
            </a:endParaRPr>
          </a:p>
        </p:txBody>
      </p:sp>
      <p:sp>
        <p:nvSpPr>
          <p:cNvPr id="6" name="投影片編號版面配置區 5">
            <a:extLst>
              <a:ext uri="{FF2B5EF4-FFF2-40B4-BE49-F238E27FC236}">
                <a16:creationId xmlns:a16="http://schemas.microsoft.com/office/drawing/2014/main" id="{DF1B2F9F-473E-4BCC-BDCE-137571AE4B08}"/>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187689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382380"/>
            <a:ext cx="9404723" cy="1400530"/>
          </a:xfrm>
        </p:spPr>
        <p:txBody>
          <a:bodyPr/>
          <a:lstStyle/>
          <a:p>
            <a:r>
              <a:rPr lang="zh-HK" altLang="en-US" sz="4400" b="1" dirty="0">
                <a:ea typeface="微軟正黑體" panose="020B0604030504040204" pitchFamily="34" charset="-120"/>
              </a:rPr>
              <a:t>大發現的時代 </a:t>
            </a:r>
            <a:r>
              <a:rPr lang="en-US" altLang="zh-HK" sz="4400" b="1" dirty="0">
                <a:ea typeface="微軟正黑體" panose="020B0604030504040204" pitchFamily="34" charset="-120"/>
              </a:rPr>
              <a:t>(Age of Discovery) </a:t>
            </a:r>
            <a:endParaRPr lang="zh-HK" altLang="en-US" sz="4400" b="1" dirty="0">
              <a:ea typeface="微軟正黑體" panose="020B0604030504040204" pitchFamily="34" charset="-120"/>
            </a:endParaRPr>
          </a:p>
        </p:txBody>
      </p:sp>
      <p:sp>
        <p:nvSpPr>
          <p:cNvPr id="3" name="Content Placeholder 2"/>
          <p:cNvSpPr>
            <a:spLocks noGrp="1"/>
          </p:cNvSpPr>
          <p:nvPr>
            <p:ph idx="1"/>
          </p:nvPr>
        </p:nvSpPr>
        <p:spPr>
          <a:xfrm>
            <a:off x="0" y="5472381"/>
            <a:ext cx="12192000" cy="1280111"/>
          </a:xfrm>
          <a:solidFill>
            <a:srgbClr val="B2BCCB">
              <a:alpha val="49020"/>
            </a:srgbClr>
          </a:solidFill>
        </p:spPr>
        <p:txBody>
          <a:bodyPr>
            <a:noAutofit/>
          </a:bodyPr>
          <a:lstStyle/>
          <a:p>
            <a:r>
              <a:rPr lang="zh-TW" altLang="en-US" sz="1800" dirty="0">
                <a:latin typeface="微軟正黑體" panose="020B0604030504040204" pitchFamily="34" charset="-120"/>
                <a:ea typeface="微軟正黑體" panose="020B0604030504040204" pitchFamily="34" charset="-120"/>
              </a:rPr>
              <a:t>進入</a:t>
            </a:r>
            <a:r>
              <a:rPr lang="en-US" altLang="zh-TW" sz="1800" dirty="0">
                <a:latin typeface="微軟正黑體" panose="020B0604030504040204" pitchFamily="34" charset="-120"/>
                <a:ea typeface="微軟正黑體" panose="020B0604030504040204" pitchFamily="34" charset="-120"/>
              </a:rPr>
              <a:t>21</a:t>
            </a:r>
            <a:r>
              <a:rPr lang="zh-TW" altLang="en-US" sz="1800" dirty="0">
                <a:latin typeface="微軟正黑體" panose="020B0604030504040204" pitchFamily="34" charset="-120"/>
                <a:ea typeface="微軟正黑體" panose="020B0604030504040204" pitchFamily="34" charset="-120"/>
              </a:rPr>
              <a:t>世紀的初期，科技、經濟的發展，一日千里，人們摸不清方向，卻又想駕馭未來世代的機遇與風險。科技的日新月異，推動了新社交媒體的突破、扶助了醫藥進步、經濟繁榮、資訊的串連和運用。</a:t>
            </a:r>
            <a:endParaRPr lang="en-US" altLang="zh-TW" sz="1800" dirty="0">
              <a:latin typeface="微軟正黑體" panose="020B0604030504040204" pitchFamily="34" charset="-120"/>
              <a:ea typeface="微軟正黑體" panose="020B0604030504040204" pitchFamily="34" charset="-120"/>
            </a:endParaRPr>
          </a:p>
          <a:p>
            <a:r>
              <a:rPr lang="zh-TW" altLang="en-US" sz="1800" b="1" dirty="0">
                <a:latin typeface="微軟正黑體" panose="020B0604030504040204" pitchFamily="34" charset="-120"/>
                <a:ea typeface="微軟正黑體" panose="020B0604030504040204" pitchFamily="34" charset="-120"/>
              </a:rPr>
              <a:t>社會的進步和共融帶來了</a:t>
            </a:r>
            <a:r>
              <a:rPr lang="zh-TW" altLang="en-US" b="1" dirty="0">
                <a:solidFill>
                  <a:srgbClr val="FFFF00"/>
                </a:solidFill>
                <a:latin typeface="微軟正黑體" panose="020B0604030504040204" pitchFamily="34" charset="-120"/>
                <a:ea typeface="微軟正黑體" panose="020B0604030504040204" pitchFamily="34" charset="-120"/>
              </a:rPr>
              <a:t>新價值觀、新環境、新時尚</a:t>
            </a:r>
            <a:r>
              <a:rPr lang="zh-TW" altLang="en-US" sz="1800" b="1" dirty="0">
                <a:solidFill>
                  <a:srgbClr val="FFFF00"/>
                </a:solidFill>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也帶來</a:t>
            </a:r>
            <a:r>
              <a:rPr lang="zh-TW" altLang="en-US" b="1" dirty="0">
                <a:solidFill>
                  <a:srgbClr val="FFFF00"/>
                </a:solidFill>
                <a:latin typeface="微軟正黑體" panose="020B0604030504040204" pitchFamily="34" charset="-120"/>
                <a:ea typeface="微軟正黑體" panose="020B0604030504040204" pitchFamily="34" charset="-120"/>
              </a:rPr>
              <a:t>政治腐敗、貧富懸殊、宗教狂熱、貨幣、貿易戰</a:t>
            </a:r>
            <a:r>
              <a:rPr lang="zh-TW" altLang="en-US" sz="1800" dirty="0">
                <a:latin typeface="微軟正黑體" panose="020B0604030504040204" pitchFamily="34" charset="-120"/>
                <a:ea typeface="微軟正黑體" panose="020B0604030504040204" pitchFamily="34" charset="-120"/>
              </a:rPr>
              <a:t>等。</a:t>
            </a:r>
          </a:p>
        </p:txBody>
      </p:sp>
      <p:pic>
        <p:nvPicPr>
          <p:cNvPr id="1032" name="Picture 8" descr="ç¸å³å¾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847" y="1303299"/>
            <a:ext cx="5530153" cy="4169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0" y="1303299"/>
            <a:ext cx="6661847" cy="4169082"/>
          </a:xfrm>
          <a:prstGeom prst="rect">
            <a:avLst/>
          </a:prstGeom>
        </p:spPr>
      </p:pic>
      <p:sp>
        <p:nvSpPr>
          <p:cNvPr id="5" name="投影片編號版面配置區 4">
            <a:extLst>
              <a:ext uri="{FF2B5EF4-FFF2-40B4-BE49-F238E27FC236}">
                <a16:creationId xmlns:a16="http://schemas.microsoft.com/office/drawing/2014/main" id="{EF4C6133-7348-4701-A30E-B0CF58E98C56}"/>
              </a:ext>
            </a:extLst>
          </p:cNvPr>
          <p:cNvSpPr>
            <a:spLocks noGrp="1"/>
          </p:cNvSpPr>
          <p:nvPr>
            <p:ph type="sldNum" sz="quarter" idx="12"/>
          </p:nvPr>
        </p:nvSpPr>
        <p:spPr>
          <a:xfrm>
            <a:off x="11353801" y="6090313"/>
            <a:ext cx="838199" cy="767687"/>
          </a:xfrm>
        </p:spPr>
        <p:txBody>
          <a:bodyPr/>
          <a:lstStyle/>
          <a:p>
            <a:pPr algn="r"/>
            <a:r>
              <a:rPr lang="en-US" altLang="zh-TW" sz="1000" dirty="0"/>
              <a:t>P. </a:t>
            </a:r>
            <a:fld id="{6D22F896-40B5-4ADD-8801-0D06FADFA095}" type="slidenum">
              <a:rPr lang="en-US" sz="1000" smtClean="0"/>
              <a:pPr algn="r"/>
              <a:t>5</a:t>
            </a:fld>
            <a:endParaRPr lang="en-US" sz="1000" dirty="0"/>
          </a:p>
        </p:txBody>
      </p:sp>
    </p:spTree>
    <p:extLst>
      <p:ext uri="{BB962C8B-B14F-4D97-AF65-F5344CB8AC3E}">
        <p14:creationId xmlns:p14="http://schemas.microsoft.com/office/powerpoint/2010/main" val="264860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915" y="4812723"/>
            <a:ext cx="12150669" cy="1630280"/>
          </a:xfrm>
          <a:prstGeom prst="rect">
            <a:avLst/>
          </a:prstGeom>
          <a:solidFill>
            <a:srgbClr val="B2BCCB">
              <a:alpha val="49020"/>
            </a:srgb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zh-TW" altLang="en-US" sz="1600" dirty="0">
                <a:latin typeface="微軟正黑體" panose="020B0604030504040204" pitchFamily="34" charset="-120"/>
                <a:ea typeface="微軟正黑體" panose="020B0604030504040204" pitchFamily="34" charset="-120"/>
              </a:rPr>
              <a:t>牛津大學的戈爾丁</a:t>
            </a:r>
            <a:r>
              <a:rPr lang="en-US" altLang="zh-TW" sz="1600" dirty="0">
                <a:latin typeface="微軟正黑體" panose="020B0604030504040204" pitchFamily="34" charset="-120"/>
                <a:ea typeface="微軟正黑體" panose="020B0604030504040204" pitchFamily="34" charset="-120"/>
              </a:rPr>
              <a:t>(Ian Goldin) </a:t>
            </a:r>
            <a:r>
              <a:rPr lang="zh-TW" altLang="en-US" sz="1600" dirty="0">
                <a:latin typeface="微軟正黑體" panose="020B0604030504040204" pitchFamily="34" charset="-120"/>
                <a:ea typeface="微軟正黑體" panose="020B0604030504040204" pitchFamily="34" charset="-120"/>
              </a:rPr>
              <a:t>及庫塔納</a:t>
            </a:r>
            <a:r>
              <a:rPr lang="en-US" altLang="zh-TW" sz="1600" dirty="0">
                <a:latin typeface="微軟正黑體" panose="020B0604030504040204" pitchFamily="34" charset="-120"/>
                <a:ea typeface="微軟正黑體" panose="020B0604030504040204" pitchFamily="34" charset="-120"/>
              </a:rPr>
              <a:t>(Chris Kutaran) </a:t>
            </a:r>
            <a:r>
              <a:rPr lang="zh-TW" altLang="en-US" sz="1600" dirty="0">
                <a:latin typeface="微軟正黑體" panose="020B0604030504040204" pitchFamily="34" charset="-120"/>
                <a:ea typeface="微軟正黑體" panose="020B0604030504040204" pitchFamily="34" charset="-120"/>
              </a:rPr>
              <a:t>認為這是個</a:t>
            </a:r>
            <a:r>
              <a:rPr lang="zh-TW" altLang="en-US" sz="1600" b="1" dirty="0">
                <a:solidFill>
                  <a:srgbClr val="FFFF00"/>
                </a:solidFill>
                <a:latin typeface="微軟正黑體" panose="020B0604030504040204" pitchFamily="34" charset="-120"/>
                <a:ea typeface="微軟正黑體" panose="020B0604030504040204" pitchFamily="34" charset="-120"/>
              </a:rPr>
              <a:t>「大發現的時代」</a:t>
            </a:r>
            <a:r>
              <a:rPr lang="en-US" altLang="zh-TW" sz="1600" dirty="0">
                <a:latin typeface="微軟正黑體" panose="020B0604030504040204" pitchFamily="34" charset="-120"/>
                <a:ea typeface="微軟正黑體" panose="020B0604030504040204" pitchFamily="34" charset="-120"/>
              </a:rPr>
              <a:t>(Age of Discovery)</a:t>
            </a:r>
            <a:r>
              <a:rPr lang="zh-TW" altLang="en-US" sz="1600" dirty="0">
                <a:latin typeface="微軟正黑體" panose="020B0604030504040204" pitchFamily="34" charset="-120"/>
                <a:ea typeface="微軟正黑體" panose="020B0604030504040204" pitchFamily="34" charset="-120"/>
              </a:rPr>
              <a:t>，媲美</a:t>
            </a:r>
            <a:r>
              <a:rPr lang="en-US" altLang="zh-TW" sz="1600" dirty="0">
                <a:latin typeface="微軟正黑體" panose="020B0604030504040204" pitchFamily="34" charset="-120"/>
                <a:ea typeface="微軟正黑體" panose="020B0604030504040204" pitchFamily="34" charset="-120"/>
              </a:rPr>
              <a:t>14</a:t>
            </a:r>
            <a:r>
              <a:rPr lang="zh-TW" altLang="en-US" sz="1600" dirty="0">
                <a:latin typeface="微軟正黑體" panose="020B0604030504040204" pitchFamily="34" charset="-120"/>
                <a:ea typeface="微軟正黑體" panose="020B0604030504040204" pitchFamily="34" charset="-120"/>
              </a:rPr>
              <a:t>至</a:t>
            </a:r>
            <a:r>
              <a:rPr lang="en-US" altLang="zh-TW" sz="1600" dirty="0">
                <a:latin typeface="微軟正黑體" panose="020B0604030504040204" pitchFamily="34" charset="-120"/>
                <a:ea typeface="微軟正黑體" panose="020B0604030504040204" pitchFamily="34" charset="-120"/>
              </a:rPr>
              <a:t>17</a:t>
            </a:r>
            <a:r>
              <a:rPr lang="zh-TW" altLang="en-US" sz="1600" dirty="0">
                <a:latin typeface="微軟正黑體" panose="020B0604030504040204" pitchFamily="34" charset="-120"/>
                <a:ea typeface="微軟正黑體" panose="020B0604030504040204" pitchFamily="34" charset="-120"/>
              </a:rPr>
              <a:t>世紀歐洲輝煌璀璨的</a:t>
            </a:r>
            <a:r>
              <a:rPr lang="zh-TW" altLang="en-US" sz="1600" dirty="0">
                <a:solidFill>
                  <a:srgbClr val="FFFF00"/>
                </a:solidFill>
                <a:latin typeface="微軟正黑體" panose="020B0604030504040204" pitchFamily="34" charset="-120"/>
                <a:ea typeface="微軟正黑體" panose="020B0604030504040204" pitchFamily="34" charset="-120"/>
              </a:rPr>
              <a:t>文藝復興時代</a:t>
            </a:r>
            <a:r>
              <a:rPr lang="en-US" altLang="zh-TW" sz="1600" dirty="0">
                <a:latin typeface="微軟正黑體" panose="020B0604030504040204" pitchFamily="34" charset="-120"/>
                <a:ea typeface="微軟正黑體" panose="020B0604030504040204" pitchFamily="34" charset="-120"/>
              </a:rPr>
              <a:t>(Renaissance) </a:t>
            </a:r>
            <a:r>
              <a:rPr lang="zh-TW" altLang="en-US" sz="1600" dirty="0">
                <a:latin typeface="微軟正黑體" panose="020B0604030504040204" pitchFamily="34" charset="-120"/>
                <a:ea typeface="微軟正黑體" panose="020B0604030504040204" pitchFamily="34" charset="-120"/>
              </a:rPr>
              <a:t>，無論天文、生物、醫學、建築、航海、藝術、文化領域都突飛猛進，該時期也是近代</a:t>
            </a:r>
            <a:r>
              <a:rPr lang="zh-TW" altLang="en-US" sz="1600" b="1" dirty="0">
                <a:solidFill>
                  <a:srgbClr val="92D050"/>
                </a:solidFill>
                <a:latin typeface="微軟正黑體" panose="020B0604030504040204" pitchFamily="34" charset="-120"/>
                <a:ea typeface="微軟正黑體" panose="020B0604030504040204" pitchFamily="34" charset="-120"/>
              </a:rPr>
              <a:t>資本主義</a:t>
            </a:r>
            <a:r>
              <a:rPr lang="zh-TW" altLang="en-US" sz="1600" dirty="0">
                <a:latin typeface="微軟正黑體" panose="020B0604030504040204" pitchFamily="34" charset="-120"/>
                <a:ea typeface="微軟正黑體" panose="020B0604030504040204" pitchFamily="34" charset="-120"/>
              </a:rPr>
              <a:t>取替了中古時代</a:t>
            </a:r>
            <a:r>
              <a:rPr lang="zh-TW" altLang="en-US" sz="1600" b="1" dirty="0">
                <a:solidFill>
                  <a:srgbClr val="92D050"/>
                </a:solidFill>
                <a:latin typeface="微軟正黑體" panose="020B0604030504040204" pitchFamily="34" charset="-120"/>
                <a:ea typeface="微軟正黑體" panose="020B0604030504040204" pitchFamily="34" charset="-120"/>
              </a:rPr>
              <a:t>封建主義</a:t>
            </a:r>
            <a:r>
              <a:rPr lang="zh-TW" altLang="en-US" sz="1600" dirty="0">
                <a:latin typeface="微軟正黑體" panose="020B0604030504040204" pitchFamily="34" charset="-120"/>
                <a:ea typeface="微軟正黑體" panose="020B0604030504040204" pitchFamily="34" charset="-120"/>
              </a:rPr>
              <a:t>的分界線。 </a:t>
            </a:r>
            <a:r>
              <a:rPr lang="en-US" altLang="zh-TW" sz="1600" dirty="0">
                <a:latin typeface="微軟正黑體" panose="020B0604030504040204" pitchFamily="34" charset="-120"/>
                <a:ea typeface="微軟正黑體" panose="020B0604030504040204" pitchFamily="34" charset="-120"/>
              </a:rPr>
              <a:t>(Goldin &amp; </a:t>
            </a:r>
            <a:r>
              <a:rPr lang="en-US" altLang="zh-TW" sz="1600" dirty="0" err="1">
                <a:latin typeface="微軟正黑體" panose="020B0604030504040204" pitchFamily="34" charset="-120"/>
                <a:ea typeface="微軟正黑體" panose="020B0604030504040204" pitchFamily="34" charset="-120"/>
              </a:rPr>
              <a:t>Kutarna</a:t>
            </a:r>
            <a:r>
              <a:rPr lang="en-US" altLang="zh-TW" sz="1600" dirty="0">
                <a:latin typeface="微軟正黑體" panose="020B0604030504040204" pitchFamily="34" charset="-120"/>
                <a:ea typeface="微軟正黑體" panose="020B0604030504040204" pitchFamily="34" charset="-120"/>
              </a:rPr>
              <a:t>, 2016) </a:t>
            </a:r>
          </a:p>
          <a:p>
            <a:pPr algn="just"/>
            <a:r>
              <a:rPr lang="zh-TW" altLang="en-US" sz="1600" dirty="0">
                <a:latin typeface="微軟正黑體" panose="020B0604030504040204" pitchFamily="34" charset="-120"/>
                <a:ea typeface="微軟正黑體" panose="020B0604030504040204" pitchFamily="34" charset="-120"/>
              </a:rPr>
              <a:t>大發現的時代的產品和服務，把每個行業</a:t>
            </a:r>
            <a:r>
              <a:rPr lang="zh-TW" altLang="en-US" sz="1600" b="1" dirty="0">
                <a:solidFill>
                  <a:srgbClr val="FFFF00"/>
                </a:solidFill>
                <a:latin typeface="微軟正黑體" panose="020B0604030504040204" pitchFamily="34" charset="-120"/>
                <a:ea typeface="微軟正黑體" panose="020B0604030504040204" pitchFamily="34" charset="-120"/>
              </a:rPr>
              <a:t>破壞性的創新</a:t>
            </a:r>
            <a:r>
              <a:rPr lang="en-US" altLang="zh-TW" sz="1600" b="1" dirty="0">
                <a:solidFill>
                  <a:srgbClr val="FFFF00"/>
                </a:solidFill>
                <a:latin typeface="微軟正黑體" panose="020B0604030504040204" pitchFamily="34" charset="-120"/>
                <a:ea typeface="微軟正黑體" panose="020B0604030504040204" pitchFamily="34" charset="-120"/>
              </a:rPr>
              <a:t>(Disruptive Innovatio</a:t>
            </a:r>
            <a:r>
              <a:rPr lang="en-US" altLang="zh-TW" sz="1600" dirty="0">
                <a:solidFill>
                  <a:srgbClr val="FFFF00"/>
                </a:solidFill>
                <a:latin typeface="微軟正黑體" panose="020B0604030504040204" pitchFamily="34" charset="-120"/>
                <a:ea typeface="微軟正黑體" panose="020B0604030504040204" pitchFamily="34" charset="-120"/>
              </a:rPr>
              <a:t>n)</a:t>
            </a:r>
            <a:r>
              <a:rPr lang="zh-TW" altLang="en-US" sz="1600" dirty="0">
                <a:latin typeface="微軟正黑體" panose="020B0604030504040204" pitchFamily="34" charset="-120"/>
                <a:ea typeface="微軟正黑體" panose="020B0604030504040204" pitchFamily="34" charset="-120"/>
              </a:rPr>
              <a:t>都帶來社會的躍進。然而，時代是進步了，但是我們好像愈來愈不安和憂慮，擔心追不上時代，或被侵食，或被淘汰。我們</a:t>
            </a:r>
            <a:r>
              <a:rPr lang="zh-TW" altLang="en-US" sz="1600" b="1" dirty="0">
                <a:solidFill>
                  <a:srgbClr val="FFFF00"/>
                </a:solidFill>
                <a:latin typeface="微軟正黑體" panose="020B0604030504040204" pitchFamily="34" charset="-120"/>
                <a:ea typeface="微軟正黑體" panose="020B0604030504040204" pitchFamily="34" charset="-120"/>
              </a:rPr>
              <a:t>面對大時代的改變，應該怎樣面對呢？</a:t>
            </a:r>
          </a:p>
        </p:txBody>
      </p:sp>
      <p:pic>
        <p:nvPicPr>
          <p:cNvPr id="10" name="Picture 9"/>
          <p:cNvPicPr>
            <a:picLocks noChangeAspect="1"/>
          </p:cNvPicPr>
          <p:nvPr/>
        </p:nvPicPr>
        <p:blipFill>
          <a:blip r:embed="rId2"/>
          <a:stretch>
            <a:fillRect/>
          </a:stretch>
        </p:blipFill>
        <p:spPr>
          <a:xfrm>
            <a:off x="47915" y="534573"/>
            <a:ext cx="6006443" cy="4278152"/>
          </a:xfrm>
          <a:prstGeom prst="rect">
            <a:avLst/>
          </a:prstGeom>
        </p:spPr>
      </p:pic>
      <p:pic>
        <p:nvPicPr>
          <p:cNvPr id="11" name="Picture 10"/>
          <p:cNvPicPr>
            <a:picLocks noChangeAspect="1"/>
          </p:cNvPicPr>
          <p:nvPr/>
        </p:nvPicPr>
        <p:blipFill>
          <a:blip r:embed="rId3"/>
          <a:stretch>
            <a:fillRect/>
          </a:stretch>
        </p:blipFill>
        <p:spPr>
          <a:xfrm>
            <a:off x="6054358" y="534572"/>
            <a:ext cx="6144226" cy="4278151"/>
          </a:xfrm>
          <a:prstGeom prst="rect">
            <a:avLst/>
          </a:prstGeom>
        </p:spPr>
      </p:pic>
      <p:sp>
        <p:nvSpPr>
          <p:cNvPr id="12" name="Rectangle 11"/>
          <p:cNvSpPr/>
          <p:nvPr/>
        </p:nvSpPr>
        <p:spPr>
          <a:xfrm>
            <a:off x="8756691" y="534570"/>
            <a:ext cx="3304110" cy="369332"/>
          </a:xfrm>
          <a:prstGeom prst="rect">
            <a:avLst/>
          </a:prstGeom>
        </p:spPr>
        <p:txBody>
          <a:bodyPr wrap="none">
            <a:spAutoFit/>
          </a:bodyPr>
          <a:lstStyle/>
          <a:p>
            <a:r>
              <a:rPr lang="en-US" altLang="zh-HK" dirty="0">
                <a:solidFill>
                  <a:srgbClr val="6D6E70"/>
                </a:solidFill>
                <a:latin typeface="+mj-lt"/>
              </a:rPr>
              <a:t> “School of Athens” project)</a:t>
            </a:r>
            <a:endParaRPr lang="zh-HK" altLang="en-US" dirty="0">
              <a:latin typeface="+mj-lt"/>
            </a:endParaRPr>
          </a:p>
        </p:txBody>
      </p:sp>
      <p:sp>
        <p:nvSpPr>
          <p:cNvPr id="3" name="投影片編號版面配置區 2">
            <a:extLst>
              <a:ext uri="{FF2B5EF4-FFF2-40B4-BE49-F238E27FC236}">
                <a16:creationId xmlns:a16="http://schemas.microsoft.com/office/drawing/2014/main" id="{656A2EB4-79D5-43FA-8F7B-7C200975F71C}"/>
              </a:ext>
            </a:extLst>
          </p:cNvPr>
          <p:cNvSpPr>
            <a:spLocks noGrp="1"/>
          </p:cNvSpPr>
          <p:nvPr>
            <p:ph type="sldNum" sz="quarter" idx="12"/>
          </p:nvPr>
        </p:nvSpPr>
        <p:spPr>
          <a:xfrm>
            <a:off x="11345009" y="6090313"/>
            <a:ext cx="838199" cy="767687"/>
          </a:xfrm>
        </p:spPr>
        <p:txBody>
          <a:bodyPr/>
          <a:lstStyle/>
          <a:p>
            <a:pPr algn="r"/>
            <a:r>
              <a:rPr lang="en-US" altLang="zh-TW" sz="1000" dirty="0"/>
              <a:t>P. </a:t>
            </a:r>
            <a:fld id="{6D22F896-40B5-4ADD-8801-0D06FADFA095}" type="slidenum">
              <a:rPr lang="en-US" sz="1000" smtClean="0"/>
              <a:pPr algn="r"/>
              <a:t>6</a:t>
            </a:fld>
            <a:endParaRPr lang="en-US" sz="1000" dirty="0"/>
          </a:p>
        </p:txBody>
      </p:sp>
    </p:spTree>
    <p:extLst>
      <p:ext uri="{BB962C8B-B14F-4D97-AF65-F5344CB8AC3E}">
        <p14:creationId xmlns:p14="http://schemas.microsoft.com/office/powerpoint/2010/main" val="193448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4987" y="2882767"/>
            <a:ext cx="9404723" cy="1400530"/>
          </a:xfrm>
        </p:spPr>
        <p:txBody>
          <a:bodyPr/>
          <a:lstStyle/>
          <a:p>
            <a:r>
              <a:rPr lang="zh-TW" altLang="en-US" sz="2000" b="1" dirty="0">
                <a:solidFill>
                  <a:schemeClr val="accent5">
                    <a:lumMod val="20000"/>
                    <a:lumOff val="80000"/>
                  </a:schemeClr>
                </a:solidFill>
                <a:latin typeface="文鼎中楷" panose="020B0609010101010101" pitchFamily="49" charset="-120"/>
                <a:ea typeface="文鼎中楷" panose="020B0609010101010101" pitchFamily="49" charset="-120"/>
                <a:cs typeface="Arial" panose="020B0604020202020204" pitchFamily="34" charset="0"/>
              </a:rPr>
              <a:t>大衛與歌利亞</a:t>
            </a:r>
            <a:endParaRPr lang="zh-HK" altLang="en-US" sz="2000" dirty="0">
              <a:solidFill>
                <a:schemeClr val="accent5">
                  <a:lumMod val="20000"/>
                  <a:lumOff val="80000"/>
                </a:schemeClr>
              </a:solidFill>
            </a:endParaRPr>
          </a:p>
        </p:txBody>
      </p:sp>
      <p:pic>
        <p:nvPicPr>
          <p:cNvPr id="4" name="Picture 3"/>
          <p:cNvPicPr>
            <a:picLocks noChangeAspect="1"/>
          </p:cNvPicPr>
          <p:nvPr/>
        </p:nvPicPr>
        <p:blipFill>
          <a:blip r:embed="rId2"/>
          <a:stretch>
            <a:fillRect/>
          </a:stretch>
        </p:blipFill>
        <p:spPr>
          <a:xfrm>
            <a:off x="98612" y="70383"/>
            <a:ext cx="6929825" cy="6706936"/>
          </a:xfrm>
          <a:prstGeom prst="rect">
            <a:avLst/>
          </a:prstGeom>
        </p:spPr>
      </p:pic>
      <p:sp>
        <p:nvSpPr>
          <p:cNvPr id="5" name="Content Placeholder 2"/>
          <p:cNvSpPr txBox="1">
            <a:spLocks/>
          </p:cNvSpPr>
          <p:nvPr/>
        </p:nvSpPr>
        <p:spPr>
          <a:xfrm>
            <a:off x="7037294" y="3331090"/>
            <a:ext cx="5154706" cy="3060745"/>
          </a:xfrm>
          <a:prstGeom prst="rect">
            <a:avLst/>
          </a:prstGeom>
          <a:solidFill>
            <a:srgbClr val="B2BCCB">
              <a:alpha val="49020"/>
            </a:srgb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n-US" altLang="zh-TW" sz="1800" b="1" dirty="0">
                <a:solidFill>
                  <a:schemeClr val="accent2">
                    <a:lumMod val="40000"/>
                    <a:lumOff val="60000"/>
                  </a:schemeClr>
                </a:solidFill>
                <a:ea typeface="微軟正黑體" panose="020B0604030504040204" pitchFamily="34" charset="-120"/>
              </a:rPr>
              <a:t>Michaelangelo’s  David Marble Statue</a:t>
            </a:r>
          </a:p>
          <a:p>
            <a:pPr algn="just"/>
            <a:r>
              <a:rPr lang="zh-TW" altLang="en-US" sz="1800" b="1" dirty="0">
                <a:solidFill>
                  <a:schemeClr val="accent2">
                    <a:lumMod val="40000"/>
                    <a:lumOff val="60000"/>
                  </a:schemeClr>
                </a:solidFill>
                <a:ea typeface="微軟正黑體" panose="020B0604030504040204" pitchFamily="34" charset="-120"/>
              </a:rPr>
              <a:t>定格在命運的關鍵時刻</a:t>
            </a:r>
            <a:r>
              <a:rPr lang="en-US" altLang="zh-TW" sz="1800" b="1" dirty="0">
                <a:solidFill>
                  <a:schemeClr val="accent2">
                    <a:lumMod val="40000"/>
                    <a:lumOff val="60000"/>
                  </a:schemeClr>
                </a:solidFill>
                <a:ea typeface="微軟正黑體" panose="020B0604030504040204" pitchFamily="34" charset="-120"/>
              </a:rPr>
              <a:t>(Soul’s judgment):</a:t>
            </a:r>
          </a:p>
          <a:p>
            <a:pPr algn="just"/>
            <a:r>
              <a:rPr lang="zh-TW" altLang="en-US" sz="1800" b="1" dirty="0">
                <a:solidFill>
                  <a:schemeClr val="accent2">
                    <a:lumMod val="40000"/>
                    <a:lumOff val="60000"/>
                  </a:schemeClr>
                </a:solidFill>
                <a:ea typeface="微軟正黑體" panose="020B0604030504040204" pitchFamily="34" charset="-120"/>
              </a:rPr>
              <a:t>處於謀定而後動間</a:t>
            </a:r>
          </a:p>
          <a:p>
            <a:pPr algn="just"/>
            <a:r>
              <a:rPr lang="zh-TW" altLang="en-US" sz="1800" b="1" dirty="0">
                <a:solidFill>
                  <a:schemeClr val="accent2">
                    <a:lumMod val="40000"/>
                    <a:lumOff val="60000"/>
                  </a:schemeClr>
                </a:solidFill>
                <a:ea typeface="微軟正黑體" panose="020B0604030504040204" pitchFamily="34" charset="-120"/>
              </a:rPr>
              <a:t>他明瞭該做什麼</a:t>
            </a:r>
          </a:p>
          <a:p>
            <a:pPr algn="just"/>
            <a:r>
              <a:rPr lang="zh-TW" altLang="en-US" sz="1800" b="1" dirty="0">
                <a:solidFill>
                  <a:schemeClr val="accent2">
                    <a:lumMod val="40000"/>
                    <a:lumOff val="60000"/>
                  </a:schemeClr>
                </a:solidFill>
                <a:ea typeface="微軟正黑體" panose="020B0604030504040204" pitchFamily="34" charset="-120"/>
              </a:rPr>
              <a:t>已積蓄足夠的信心和勇氣</a:t>
            </a:r>
          </a:p>
          <a:p>
            <a:pPr algn="just"/>
            <a:r>
              <a:rPr lang="zh-TW" altLang="en-US" sz="1800" b="1" dirty="0">
                <a:solidFill>
                  <a:schemeClr val="accent2">
                    <a:lumMod val="40000"/>
                    <a:lumOff val="60000"/>
                  </a:schemeClr>
                </a:solidFill>
                <a:ea typeface="微軟正黑體" panose="020B0604030504040204" pitchFamily="34" charset="-120"/>
              </a:rPr>
              <a:t>眉毛深鎖、注視目標</a:t>
            </a:r>
          </a:p>
          <a:p>
            <a:pPr algn="just"/>
            <a:r>
              <a:rPr lang="zh-TW" altLang="en-US" sz="1800" b="1" dirty="0">
                <a:solidFill>
                  <a:srgbClr val="FFFF00"/>
                </a:solidFill>
                <a:ea typeface="微軟正黑體" panose="020B0604030504040204" pitchFamily="34" charset="-120"/>
              </a:rPr>
              <a:t>起而行動之間</a:t>
            </a:r>
            <a:r>
              <a:rPr lang="zh-TW" altLang="en-US" sz="1800" b="1" dirty="0">
                <a:solidFill>
                  <a:schemeClr val="accent2">
                    <a:lumMod val="40000"/>
                    <a:lumOff val="60000"/>
                  </a:schemeClr>
                </a:solidFill>
                <a:ea typeface="微軟正黑體" panose="020B0604030504040204" pitchFamily="34" charset="-120"/>
              </a:rPr>
              <a:t>的片刻</a:t>
            </a:r>
          </a:p>
          <a:p>
            <a:pPr algn="just"/>
            <a:endParaRPr lang="zh-TW" altLang="en-US" sz="1800" b="1" dirty="0">
              <a:solidFill>
                <a:schemeClr val="accent2">
                  <a:lumMod val="40000"/>
                  <a:lumOff val="60000"/>
                </a:schemeClr>
              </a:solidFill>
              <a:ea typeface="微軟正黑體" panose="020B0604030504040204" pitchFamily="34" charset="-120"/>
            </a:endParaRPr>
          </a:p>
        </p:txBody>
      </p:sp>
      <p:sp>
        <p:nvSpPr>
          <p:cNvPr id="6" name="投影片編號版面配置區 5">
            <a:extLst>
              <a:ext uri="{FF2B5EF4-FFF2-40B4-BE49-F238E27FC236}">
                <a16:creationId xmlns:a16="http://schemas.microsoft.com/office/drawing/2014/main" id="{F95A4B07-5389-4309-B31C-26C6C883604B}"/>
              </a:ext>
            </a:extLst>
          </p:cNvPr>
          <p:cNvSpPr>
            <a:spLocks noGrp="1"/>
          </p:cNvSpPr>
          <p:nvPr>
            <p:ph type="sldNum" sz="quarter" idx="12"/>
          </p:nvPr>
        </p:nvSpPr>
        <p:spPr/>
        <p:txBody>
          <a:bodyPr/>
          <a:lstStyle/>
          <a:p>
            <a:r>
              <a:rPr lang="en-US" altLang="zh-TW" dirty="0"/>
              <a:t>P. </a:t>
            </a:r>
            <a:fld id="{6D22F896-40B5-4ADD-8801-0D06FADFA095}" type="slidenum">
              <a:rPr lang="en-US" smtClean="0"/>
              <a:t>7</a:t>
            </a:fld>
            <a:endParaRPr lang="en-US" dirty="0"/>
          </a:p>
        </p:txBody>
      </p:sp>
    </p:spTree>
    <p:extLst>
      <p:ext uri="{BB962C8B-B14F-4D97-AF65-F5344CB8AC3E}">
        <p14:creationId xmlns:p14="http://schemas.microsoft.com/office/powerpoint/2010/main" val="242861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5505506"/>
            <a:ext cx="12202471" cy="13700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7" name="Picture 6"/>
          <p:cNvPicPr>
            <a:picLocks noChangeAspect="1"/>
          </p:cNvPicPr>
          <p:nvPr/>
        </p:nvPicPr>
        <p:blipFill>
          <a:blip r:embed="rId2"/>
          <a:stretch>
            <a:fillRect/>
          </a:stretch>
        </p:blipFill>
        <p:spPr>
          <a:xfrm>
            <a:off x="0" y="7357"/>
            <a:ext cx="6172076" cy="3412886"/>
          </a:xfrm>
          <a:prstGeom prst="rect">
            <a:avLst/>
          </a:prstGeom>
        </p:spPr>
      </p:pic>
      <p:sp>
        <p:nvSpPr>
          <p:cNvPr id="8" name="Rectangle 7"/>
          <p:cNvSpPr/>
          <p:nvPr/>
        </p:nvSpPr>
        <p:spPr>
          <a:xfrm>
            <a:off x="1130071" y="2251090"/>
            <a:ext cx="3916713" cy="461665"/>
          </a:xfrm>
          <a:prstGeom prst="rect">
            <a:avLst/>
          </a:prstGeom>
          <a:noFill/>
          <a:ln>
            <a:solidFill>
              <a:schemeClr val="tx1"/>
            </a:solidFill>
            <a:prstDash val="lgDash"/>
          </a:ln>
        </p:spPr>
        <p:txBody>
          <a:bodyPr wrap="square">
            <a:spAutoFit/>
          </a:bodyPr>
          <a:lstStyle/>
          <a:p>
            <a:pPr algn="ctr"/>
            <a:r>
              <a:rPr lang="zh-HK" altLang="en-US" sz="2400" b="1" dirty="0">
                <a:solidFill>
                  <a:schemeClr val="tx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14-17 世紀的文藝復興時期</a:t>
            </a:r>
          </a:p>
        </p:txBody>
      </p:sp>
      <p:sp>
        <p:nvSpPr>
          <p:cNvPr id="15" name="Rectangle 14"/>
          <p:cNvSpPr/>
          <p:nvPr/>
        </p:nvSpPr>
        <p:spPr>
          <a:xfrm>
            <a:off x="964983" y="3484586"/>
            <a:ext cx="3576466" cy="1938992"/>
          </a:xfrm>
          <a:prstGeom prst="rect">
            <a:avLst/>
          </a:prstGeom>
        </p:spPr>
        <p:txBody>
          <a:bodyPr wrap="square">
            <a:spAutoFit/>
          </a:bodyPr>
          <a:lstStyle/>
          <a:p>
            <a:pPr marL="285750" indent="-2857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米高安哲羅</a:t>
            </a:r>
            <a:r>
              <a:rPr lang="en-HK" altLang="zh-TW" sz="2000" dirty="0">
                <a:latin typeface="微軟正黑體" panose="020B0604030504040204" pitchFamily="34" charset="-120"/>
                <a:ea typeface="微軟正黑體" panose="020B0604030504040204" pitchFamily="34" charset="-120"/>
              </a:rPr>
              <a:t>, Michelangelo</a:t>
            </a:r>
          </a:p>
          <a:p>
            <a:pPr marL="285750" indent="-2857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達文西</a:t>
            </a:r>
            <a:r>
              <a:rPr lang="en-US" altLang="zh-TW" sz="2000" dirty="0">
                <a:latin typeface="微軟正黑體" panose="020B0604030504040204" pitchFamily="34" charset="-120"/>
                <a:ea typeface="微軟正黑體" panose="020B0604030504040204" pitchFamily="34" charset="-120"/>
              </a:rPr>
              <a:t>, Leonardo Vinci	</a:t>
            </a:r>
          </a:p>
          <a:p>
            <a:pPr marL="285750" indent="-2857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拉斐爾</a:t>
            </a:r>
            <a:r>
              <a:rPr lang="en-US" altLang="zh-TW" sz="2000" dirty="0">
                <a:latin typeface="微軟正黑體" panose="020B0604030504040204" pitchFamily="34" charset="-120"/>
                <a:ea typeface="微軟正黑體" panose="020B0604030504040204" pitchFamily="34" charset="-120"/>
              </a:rPr>
              <a:t>, Raffaello Sanzio   </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約翰</a:t>
            </a:r>
            <a:r>
              <a:rPr lang="en-US" altLang="zh-HK" sz="2000" dirty="0">
                <a:latin typeface="微軟正黑體" panose="020B0604030504040204" pitchFamily="34" charset="-120"/>
                <a:ea typeface="微軟正黑體" panose="020B0604030504040204" pitchFamily="34" charset="-120"/>
              </a:rPr>
              <a:t>·</a:t>
            </a:r>
            <a:r>
              <a:rPr lang="zh-HK" altLang="en-US" sz="2000" dirty="0">
                <a:latin typeface="微軟正黑體" panose="020B0604030504040204" pitchFamily="34" charset="-120"/>
                <a:ea typeface="微軟正黑體" panose="020B0604030504040204" pitchFamily="34" charset="-120"/>
              </a:rPr>
              <a:t>谷騰堡</a:t>
            </a:r>
            <a:r>
              <a:rPr lang="en-US" altLang="zh-HK" sz="2000" dirty="0">
                <a:latin typeface="微軟正黑體" panose="020B0604030504040204" pitchFamily="34" charset="-120"/>
                <a:ea typeface="微軟正黑體" panose="020B0604030504040204" pitchFamily="34" charset="-120"/>
              </a:rPr>
              <a:t>, J. Gutenberg</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馬丁路德</a:t>
            </a:r>
            <a:r>
              <a:rPr lang="en-US" altLang="zh-HK" sz="2000" dirty="0">
                <a:latin typeface="微軟正黑體" panose="020B0604030504040204" pitchFamily="34" charset="-120"/>
                <a:ea typeface="微軟正黑體" panose="020B0604030504040204" pitchFamily="34" charset="-120"/>
              </a:rPr>
              <a:t>, Martin Luther</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哥白尼</a:t>
            </a:r>
            <a:r>
              <a:rPr lang="en-US" altLang="zh-HK" sz="2000" dirty="0">
                <a:latin typeface="微軟正黑體" panose="020B0604030504040204" pitchFamily="34" charset="-120"/>
                <a:ea typeface="微軟正黑體" panose="020B0604030504040204" pitchFamily="34" charset="-120"/>
              </a:rPr>
              <a:t>, N. Copernicus	</a:t>
            </a:r>
            <a:endParaRPr lang="zh-HK" altLang="en-US" sz="2000" dirty="0">
              <a:latin typeface="微軟正黑體" panose="020B0604030504040204" pitchFamily="34" charset="-120"/>
              <a:ea typeface="微軟正黑體" panose="020B0604030504040204" pitchFamily="34" charset="-120"/>
            </a:endParaRPr>
          </a:p>
        </p:txBody>
      </p:sp>
      <p:sp>
        <p:nvSpPr>
          <p:cNvPr id="16" name="Rectangle 15"/>
          <p:cNvSpPr/>
          <p:nvPr/>
        </p:nvSpPr>
        <p:spPr>
          <a:xfrm>
            <a:off x="990805" y="5565531"/>
            <a:ext cx="3493273" cy="1169551"/>
          </a:xfrm>
          <a:prstGeom prst="rect">
            <a:avLst/>
          </a:prstGeom>
          <a:solidFill>
            <a:schemeClr val="tx1"/>
          </a:solidFill>
        </p:spPr>
        <p:txBody>
          <a:bodyPr wrap="square">
            <a:spAutoFit/>
          </a:bodyPr>
          <a:lstStyle/>
          <a:p>
            <a:pPr algn="ctr"/>
            <a:r>
              <a:rPr lang="zh-HK" altLang="en-US" sz="1400" dirty="0">
                <a:solidFill>
                  <a:schemeClr val="bg2"/>
                </a:solidFill>
                <a:latin typeface="微軟正黑體" panose="020B0604030504040204" pitchFamily="34" charset="-120"/>
                <a:ea typeface="微軟正黑體" panose="020B0604030504040204" pitchFamily="34" charset="-120"/>
              </a:rPr>
              <a:t>雕塑家</a:t>
            </a:r>
            <a:r>
              <a:rPr lang="zh-TW" altLang="en-US" sz="1400" dirty="0">
                <a:solidFill>
                  <a:schemeClr val="bg2"/>
                </a:solidFill>
                <a:latin typeface="微軟正黑體" panose="020B0604030504040204" pitchFamily="34" charset="-120"/>
                <a:ea typeface="微軟正黑體" panose="020B0604030504040204" pitchFamily="34" charset="-120"/>
              </a:rPr>
              <a:t> </a:t>
            </a:r>
            <a:r>
              <a:rPr lang="en-US" altLang="zh-TW" sz="1400" dirty="0">
                <a:solidFill>
                  <a:schemeClr val="bg2"/>
                </a:solidFill>
                <a:latin typeface="微軟正黑體" panose="020B0604030504040204" pitchFamily="34" charset="-120"/>
                <a:ea typeface="微軟正黑體" panose="020B0604030504040204" pitchFamily="34" charset="-120"/>
              </a:rPr>
              <a:t>/</a:t>
            </a:r>
            <a:r>
              <a:rPr lang="zh-TW" altLang="en-US" sz="1400" dirty="0">
                <a:solidFill>
                  <a:schemeClr val="bg2"/>
                </a:solidFill>
                <a:latin typeface="微軟正黑體" panose="020B0604030504040204" pitchFamily="34" charset="-120"/>
                <a:ea typeface="微軟正黑體" panose="020B0604030504040204" pitchFamily="34" charset="-120"/>
              </a:rPr>
              <a:t> </a:t>
            </a:r>
            <a:r>
              <a:rPr lang="zh-HK" altLang="en-US" sz="1400" dirty="0">
                <a:solidFill>
                  <a:schemeClr val="bg2"/>
                </a:solidFill>
                <a:latin typeface="微軟正黑體" panose="020B0604030504040204" pitchFamily="34" charset="-120"/>
                <a:ea typeface="微軟正黑體" panose="020B0604030504040204" pitchFamily="34" charset="-120"/>
              </a:rPr>
              <a:t>發明家</a:t>
            </a:r>
            <a:r>
              <a:rPr lang="zh-TW" altLang="en-US" sz="1400" dirty="0">
                <a:solidFill>
                  <a:schemeClr val="bg2"/>
                </a:solidFill>
                <a:latin typeface="微軟正黑體" panose="020B0604030504040204" pitchFamily="34" charset="-120"/>
                <a:ea typeface="微軟正黑體" panose="020B0604030504040204" pitchFamily="34" charset="-120"/>
              </a:rPr>
              <a:t> </a:t>
            </a:r>
            <a:r>
              <a:rPr lang="en-US" altLang="zh-TW" sz="1400" dirty="0">
                <a:solidFill>
                  <a:schemeClr val="bg2"/>
                </a:solidFill>
                <a:latin typeface="微軟正黑體" panose="020B0604030504040204" pitchFamily="34" charset="-120"/>
                <a:ea typeface="微軟正黑體" panose="020B0604030504040204" pitchFamily="34" charset="-120"/>
              </a:rPr>
              <a:t>/</a:t>
            </a:r>
            <a:r>
              <a:rPr lang="zh-TW" altLang="en-US" sz="1400" dirty="0">
                <a:solidFill>
                  <a:schemeClr val="bg2"/>
                </a:solidFill>
                <a:latin typeface="微軟正黑體" panose="020B0604030504040204" pitchFamily="34" charset="-120"/>
                <a:ea typeface="微軟正黑體" panose="020B0604030504040204" pitchFamily="34" charset="-120"/>
              </a:rPr>
              <a:t> </a:t>
            </a:r>
            <a:r>
              <a:rPr lang="zh-HK" altLang="en-US" sz="1400" dirty="0">
                <a:solidFill>
                  <a:schemeClr val="bg2"/>
                </a:solidFill>
                <a:latin typeface="微軟正黑體" panose="020B0604030504040204" pitchFamily="34" charset="-120"/>
                <a:ea typeface="微軟正黑體" panose="020B0604030504040204" pitchFamily="34" charset="-120"/>
              </a:rPr>
              <a:t>解剖學 </a:t>
            </a:r>
            <a:r>
              <a:rPr lang="en-US" altLang="zh-TW" sz="1400" dirty="0">
                <a:solidFill>
                  <a:schemeClr val="bg2"/>
                </a:solidFill>
                <a:latin typeface="微軟正黑體" panose="020B0604030504040204" pitchFamily="34" charset="-120"/>
                <a:ea typeface="微軟正黑體" panose="020B0604030504040204" pitchFamily="34" charset="-120"/>
              </a:rPr>
              <a:t>/</a:t>
            </a:r>
            <a:r>
              <a:rPr lang="zh-TW" altLang="en-US" sz="1400" dirty="0">
                <a:solidFill>
                  <a:schemeClr val="bg2"/>
                </a:solidFill>
                <a:latin typeface="微軟正黑體" panose="020B0604030504040204" pitchFamily="34" charset="-120"/>
                <a:ea typeface="微軟正黑體" panose="020B0604030504040204" pitchFamily="34" charset="-120"/>
              </a:rPr>
              <a:t> </a:t>
            </a:r>
            <a:r>
              <a:rPr lang="zh-HK" altLang="en-US" sz="1400" dirty="0">
                <a:solidFill>
                  <a:schemeClr val="bg2"/>
                </a:solidFill>
                <a:latin typeface="微軟正黑體" panose="020B0604030504040204" pitchFamily="34" charset="-120"/>
                <a:ea typeface="微軟正黑體" panose="020B0604030504040204" pitchFamily="34" charset="-120"/>
              </a:rPr>
              <a:t>數學</a:t>
            </a:r>
          </a:p>
          <a:p>
            <a:pPr algn="ctr"/>
            <a:endParaRPr lang="en-US" altLang="zh-HK" sz="1400" dirty="0">
              <a:solidFill>
                <a:schemeClr val="bg2"/>
              </a:solidFill>
              <a:latin typeface="微軟正黑體" panose="020B0604030504040204" pitchFamily="34" charset="-120"/>
              <a:ea typeface="微軟正黑體" panose="020B0604030504040204" pitchFamily="34" charset="-120"/>
            </a:endParaRPr>
          </a:p>
          <a:p>
            <a:pPr algn="ctr"/>
            <a:r>
              <a:rPr lang="zh-HK" altLang="en-US" sz="1400" dirty="0">
                <a:solidFill>
                  <a:schemeClr val="bg2"/>
                </a:solidFill>
                <a:latin typeface="微軟正黑體" panose="020B0604030504040204" pitchFamily="34" charset="-120"/>
                <a:ea typeface="微軟正黑體" panose="020B0604030504040204" pitchFamily="34" charset="-120"/>
              </a:rPr>
              <a:t>畫家</a:t>
            </a:r>
            <a:r>
              <a:rPr lang="zh-TW" altLang="en-US" sz="1400" dirty="0">
                <a:solidFill>
                  <a:schemeClr val="bg2"/>
                </a:solidFill>
                <a:latin typeface="微軟正黑體" panose="020B0604030504040204" pitchFamily="34" charset="-120"/>
                <a:ea typeface="微軟正黑體" panose="020B0604030504040204" pitchFamily="34" charset="-120"/>
              </a:rPr>
              <a:t> </a:t>
            </a:r>
            <a:r>
              <a:rPr lang="en-US" altLang="zh-TW" sz="1400" dirty="0">
                <a:solidFill>
                  <a:schemeClr val="bg2"/>
                </a:solidFill>
                <a:latin typeface="微軟正黑體" panose="020B0604030504040204" pitchFamily="34" charset="-120"/>
                <a:ea typeface="微軟正黑體" panose="020B0604030504040204" pitchFamily="34" charset="-120"/>
              </a:rPr>
              <a:t>/</a:t>
            </a:r>
            <a:r>
              <a:rPr lang="zh-TW" altLang="en-US" sz="1400" dirty="0">
                <a:solidFill>
                  <a:schemeClr val="bg2"/>
                </a:solidFill>
                <a:latin typeface="微軟正黑體" panose="020B0604030504040204" pitchFamily="34" charset="-120"/>
                <a:ea typeface="微軟正黑體" panose="020B0604030504040204" pitchFamily="34" charset="-120"/>
              </a:rPr>
              <a:t> </a:t>
            </a:r>
            <a:r>
              <a:rPr lang="zh-HK" altLang="en-US" sz="1400" dirty="0">
                <a:solidFill>
                  <a:schemeClr val="bg2"/>
                </a:solidFill>
                <a:latin typeface="微軟正黑體" panose="020B0604030504040204" pitchFamily="34" charset="-120"/>
                <a:ea typeface="微軟正黑體" panose="020B0604030504040204" pitchFamily="34" charset="-120"/>
              </a:rPr>
              <a:t>活字印刷術</a:t>
            </a:r>
            <a:r>
              <a:rPr lang="zh-TW" altLang="en-US" sz="1400" dirty="0">
                <a:solidFill>
                  <a:schemeClr val="bg2"/>
                </a:solidFill>
                <a:latin typeface="微軟正黑體" panose="020B0604030504040204" pitchFamily="34" charset="-120"/>
                <a:ea typeface="微軟正黑體" panose="020B0604030504040204" pitchFamily="34" charset="-120"/>
              </a:rPr>
              <a:t> </a:t>
            </a:r>
            <a:r>
              <a:rPr lang="en-US" altLang="zh-TW" sz="1400" dirty="0">
                <a:solidFill>
                  <a:schemeClr val="bg2"/>
                </a:solidFill>
                <a:latin typeface="微軟正黑體" panose="020B0604030504040204" pitchFamily="34" charset="-120"/>
                <a:ea typeface="微軟正黑體" panose="020B0604030504040204" pitchFamily="34" charset="-120"/>
              </a:rPr>
              <a:t>/</a:t>
            </a:r>
            <a:r>
              <a:rPr lang="zh-TW" altLang="en-US" sz="1400" dirty="0">
                <a:solidFill>
                  <a:schemeClr val="bg2"/>
                </a:solidFill>
                <a:latin typeface="微軟正黑體" panose="020B0604030504040204" pitchFamily="34" charset="-120"/>
                <a:ea typeface="微軟正黑體" panose="020B0604030504040204" pitchFamily="34" charset="-120"/>
              </a:rPr>
              <a:t> </a:t>
            </a:r>
            <a:r>
              <a:rPr lang="zh-HK" altLang="en-US" sz="1400" dirty="0">
                <a:solidFill>
                  <a:schemeClr val="bg2"/>
                </a:solidFill>
                <a:latin typeface="微軟正黑體" panose="020B0604030504040204" pitchFamily="34" charset="-120"/>
                <a:ea typeface="微軟正黑體" panose="020B0604030504040204" pitchFamily="34" charset="-120"/>
              </a:rPr>
              <a:t>宗教改革</a:t>
            </a:r>
          </a:p>
          <a:p>
            <a:pPr algn="ctr"/>
            <a:endParaRPr lang="en-US" altLang="zh-HK" sz="1400" dirty="0">
              <a:solidFill>
                <a:schemeClr val="bg2"/>
              </a:solidFill>
              <a:latin typeface="微軟正黑體" panose="020B0604030504040204" pitchFamily="34" charset="-120"/>
              <a:ea typeface="微軟正黑體" panose="020B0604030504040204" pitchFamily="34" charset="-120"/>
            </a:endParaRPr>
          </a:p>
          <a:p>
            <a:pPr algn="ctr"/>
            <a:r>
              <a:rPr lang="zh-HK" altLang="en-US" sz="1400" dirty="0">
                <a:solidFill>
                  <a:schemeClr val="bg2"/>
                </a:solidFill>
                <a:latin typeface="微軟正黑體" panose="020B0604030504040204" pitchFamily="34" charset="-120"/>
                <a:ea typeface="微軟正黑體" panose="020B0604030504040204" pitchFamily="34" charset="-120"/>
              </a:rPr>
              <a:t>天文學</a:t>
            </a:r>
            <a:r>
              <a:rPr lang="zh-TW" altLang="en-US" sz="1400" dirty="0">
                <a:solidFill>
                  <a:schemeClr val="bg2"/>
                </a:solidFill>
                <a:latin typeface="微軟正黑體" panose="020B0604030504040204" pitchFamily="34" charset="-120"/>
                <a:ea typeface="微軟正黑體" panose="020B0604030504040204" pitchFamily="34" charset="-120"/>
              </a:rPr>
              <a:t> </a:t>
            </a:r>
            <a:r>
              <a:rPr lang="en-US" altLang="zh-TW" sz="1400" dirty="0">
                <a:solidFill>
                  <a:schemeClr val="bg2"/>
                </a:solidFill>
                <a:latin typeface="微軟正黑體" panose="020B0604030504040204" pitchFamily="34" charset="-120"/>
                <a:ea typeface="微軟正黑體" panose="020B0604030504040204" pitchFamily="34" charset="-120"/>
              </a:rPr>
              <a:t>/</a:t>
            </a:r>
            <a:r>
              <a:rPr lang="zh-TW" altLang="en-US" sz="1400" dirty="0">
                <a:solidFill>
                  <a:schemeClr val="bg2"/>
                </a:solidFill>
                <a:latin typeface="微軟正黑體" panose="020B0604030504040204" pitchFamily="34" charset="-120"/>
                <a:ea typeface="微軟正黑體" panose="020B0604030504040204" pitchFamily="34" charset="-120"/>
              </a:rPr>
              <a:t> </a:t>
            </a:r>
            <a:r>
              <a:rPr lang="zh-HK" altLang="en-US" sz="1400" dirty="0">
                <a:solidFill>
                  <a:schemeClr val="bg2"/>
                </a:solidFill>
                <a:latin typeface="微軟正黑體" panose="020B0604030504040204" pitchFamily="34" charset="-120"/>
                <a:ea typeface="微軟正黑體" panose="020B0604030504040204" pitchFamily="34" charset="-120"/>
              </a:rPr>
              <a:t>天體運行</a:t>
            </a:r>
            <a:endParaRPr lang="en-US" altLang="zh-HK" sz="1400" dirty="0">
              <a:solidFill>
                <a:schemeClr val="bg2"/>
              </a:solidFill>
              <a:latin typeface="微軟正黑體" panose="020B0604030504040204" pitchFamily="34" charset="-120"/>
              <a:ea typeface="微軟正黑體" panose="020B0604030504040204" pitchFamily="34" charset="-120"/>
            </a:endParaRPr>
          </a:p>
        </p:txBody>
      </p:sp>
      <p:sp>
        <p:nvSpPr>
          <p:cNvPr id="17" name="Rectangle 16"/>
          <p:cNvSpPr/>
          <p:nvPr/>
        </p:nvSpPr>
        <p:spPr>
          <a:xfrm>
            <a:off x="7270110" y="3510428"/>
            <a:ext cx="5389398" cy="1938992"/>
          </a:xfrm>
          <a:prstGeom prst="rect">
            <a:avLst/>
          </a:prstGeom>
        </p:spPr>
        <p:txBody>
          <a:bodyPr wrap="square">
            <a:spAutoFit/>
          </a:bodyPr>
          <a:lstStyle/>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比爾蓋茨, Bill Gates		</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史提夫·喬布斯, Steve Jobs	</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高錕, Charles Kuem Kao	       </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朱克伯格, M Zuckerberg	       </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貝索斯, Jeff Bezos		</a:t>
            </a:r>
          </a:p>
          <a:p>
            <a:pPr marL="285750" indent="-285750">
              <a:buFont typeface="Arial" panose="020B0604020202020204" pitchFamily="34" charset="0"/>
              <a:buChar char="•"/>
            </a:pPr>
            <a:r>
              <a:rPr lang="zh-HK" altLang="en-US" sz="2000" dirty="0">
                <a:latin typeface="微軟正黑體" panose="020B0604030504040204" pitchFamily="34" charset="-120"/>
                <a:ea typeface="微軟正黑體" panose="020B0604030504040204" pitchFamily="34" charset="-120"/>
              </a:rPr>
              <a:t>馬斯克, Elon Musk		</a:t>
            </a:r>
          </a:p>
        </p:txBody>
      </p:sp>
      <p:grpSp>
        <p:nvGrpSpPr>
          <p:cNvPr id="23" name="Group 22"/>
          <p:cNvGrpSpPr/>
          <p:nvPr/>
        </p:nvGrpSpPr>
        <p:grpSpPr>
          <a:xfrm>
            <a:off x="6844612" y="5539605"/>
            <a:ext cx="5126993" cy="1170806"/>
            <a:chOff x="5681402" y="5270123"/>
            <a:chExt cx="4516026" cy="1000877"/>
          </a:xfrm>
        </p:grpSpPr>
        <p:sp>
          <p:nvSpPr>
            <p:cNvPr id="20" name="Rectangle 19"/>
            <p:cNvSpPr/>
            <p:nvPr/>
          </p:nvSpPr>
          <p:spPr>
            <a:xfrm>
              <a:off x="5681402" y="5270123"/>
              <a:ext cx="4516026" cy="1000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8" name="Picture 17"/>
            <p:cNvPicPr>
              <a:picLocks noChangeAspect="1"/>
            </p:cNvPicPr>
            <p:nvPr/>
          </p:nvPicPr>
          <p:blipFill>
            <a:blip r:embed="rId3">
              <a:duotone>
                <a:schemeClr val="accent3">
                  <a:shade val="45000"/>
                  <a:satMod val="135000"/>
                </a:schemeClr>
                <a:prstClr val="white"/>
              </a:duotone>
            </a:blip>
            <a:stretch>
              <a:fillRect/>
            </a:stretch>
          </p:blipFill>
          <p:spPr>
            <a:xfrm>
              <a:off x="5760916" y="5421521"/>
              <a:ext cx="573436" cy="589365"/>
            </a:xfrm>
            <a:prstGeom prst="rect">
              <a:avLst/>
            </a:prstGeom>
          </p:spPr>
        </p:pic>
        <p:pic>
          <p:nvPicPr>
            <p:cNvPr id="19" name="Picture 18"/>
            <p:cNvPicPr>
              <a:picLocks noChangeAspect="1"/>
            </p:cNvPicPr>
            <p:nvPr/>
          </p:nvPicPr>
          <p:blipFill>
            <a:blip r:embed="rId4"/>
            <a:stretch>
              <a:fillRect/>
            </a:stretch>
          </p:blipFill>
          <p:spPr>
            <a:xfrm>
              <a:off x="6413866" y="5481194"/>
              <a:ext cx="644047" cy="609544"/>
            </a:xfrm>
            <a:prstGeom prst="rect">
              <a:avLst/>
            </a:prstGeom>
          </p:spPr>
        </p:pic>
        <p:pic>
          <p:nvPicPr>
            <p:cNvPr id="21" name="Picture 20"/>
            <p:cNvPicPr>
              <a:picLocks noChangeAspect="1"/>
            </p:cNvPicPr>
            <p:nvPr/>
          </p:nvPicPr>
          <p:blipFill>
            <a:blip r:embed="rId5"/>
            <a:stretch>
              <a:fillRect/>
            </a:stretch>
          </p:blipFill>
          <p:spPr>
            <a:xfrm>
              <a:off x="7176560" y="5436780"/>
              <a:ext cx="709399" cy="698372"/>
            </a:xfrm>
            <a:prstGeom prst="rect">
              <a:avLst/>
            </a:prstGeom>
          </p:spPr>
        </p:pic>
        <p:pic>
          <p:nvPicPr>
            <p:cNvPr id="3074" name="Picture 2" descr="ç¸å³å¾ç"/>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9415" y="5492260"/>
              <a:ext cx="819074" cy="550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âtesla logoâçå¾çæç´¢ç»æ"/>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435" y="5436780"/>
              <a:ext cx="516250" cy="6659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âpaypalâçå¾çæç´¢ç»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6925" y="5436780"/>
              <a:ext cx="758813" cy="75881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9"/>
          <a:stretch>
            <a:fillRect/>
          </a:stretch>
        </p:blipFill>
        <p:spPr>
          <a:xfrm>
            <a:off x="6001139" y="-22989"/>
            <a:ext cx="6201332" cy="3443232"/>
          </a:xfrm>
          <a:prstGeom prst="rect">
            <a:avLst/>
          </a:prstGeom>
        </p:spPr>
      </p:pic>
      <p:sp>
        <p:nvSpPr>
          <p:cNvPr id="6" name="Title 1"/>
          <p:cNvSpPr txBox="1">
            <a:spLocks/>
          </p:cNvSpPr>
          <p:nvPr/>
        </p:nvSpPr>
        <p:spPr>
          <a:xfrm>
            <a:off x="1" y="863878"/>
            <a:ext cx="12192000" cy="964922"/>
          </a:xfrm>
          <a:prstGeom prst="rect">
            <a:avLst/>
          </a:prstGeom>
          <a:solidFill>
            <a:schemeClr val="tx1"/>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6600" b="1" dirty="0">
                <a:ea typeface="微軟正黑體" panose="020B0604030504040204" pitchFamily="34" charset="-120"/>
              </a:rPr>
              <a:t>文藝復興時代   </a:t>
            </a:r>
            <a:r>
              <a:rPr lang="en-US" altLang="zh-TW" sz="6600" b="1" dirty="0">
                <a:ea typeface="微軟正黑體" panose="020B0604030504040204" pitchFamily="34" charset="-120"/>
              </a:rPr>
              <a:t>VS </a:t>
            </a:r>
            <a:r>
              <a:rPr lang="zh-TW" altLang="en-US" sz="6600" b="1" dirty="0">
                <a:ea typeface="微軟正黑體" panose="020B0604030504040204" pitchFamily="34" charset="-120"/>
              </a:rPr>
              <a:t>  發現時代</a:t>
            </a:r>
            <a:endParaRPr lang="zh-HK" altLang="en-US" sz="6600" b="1" dirty="0">
              <a:ea typeface="微軟正黑體" panose="020B0604030504040204" pitchFamily="34" charset="-120"/>
            </a:endParaRPr>
          </a:p>
        </p:txBody>
      </p:sp>
      <p:sp>
        <p:nvSpPr>
          <p:cNvPr id="12" name="Rectangle 11"/>
          <p:cNvSpPr/>
          <p:nvPr/>
        </p:nvSpPr>
        <p:spPr>
          <a:xfrm>
            <a:off x="7302148" y="2201014"/>
            <a:ext cx="3529975" cy="461665"/>
          </a:xfrm>
          <a:prstGeom prst="rect">
            <a:avLst/>
          </a:prstGeom>
          <a:noFill/>
          <a:ln>
            <a:solidFill>
              <a:schemeClr val="tx1"/>
            </a:solidFill>
            <a:prstDash val="lgDash"/>
          </a:ln>
        </p:spPr>
        <p:txBody>
          <a:bodyPr wrap="square">
            <a:spAutoFit/>
          </a:bodyPr>
          <a:lstStyle/>
          <a:p>
            <a:pPr algn="ctr"/>
            <a:r>
              <a:rPr lang="en-US" altLang="zh-TW" sz="2400" b="1" dirty="0">
                <a:solidFill>
                  <a:schemeClr val="tx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21 </a:t>
            </a:r>
            <a:r>
              <a:rPr lang="zh-TW" altLang="en-US" sz="2400" b="1" dirty="0">
                <a:solidFill>
                  <a:schemeClr val="tx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世紀的發現時代</a:t>
            </a:r>
            <a:endParaRPr lang="zh-HK" altLang="en-US" sz="2400" b="1" dirty="0">
              <a:solidFill>
                <a:schemeClr val="tx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E8BE1916-DE57-415B-AB88-6EFEF57EE709}"/>
              </a:ext>
            </a:extLst>
          </p:cNvPr>
          <p:cNvSpPr>
            <a:spLocks noGrp="1"/>
          </p:cNvSpPr>
          <p:nvPr>
            <p:ph type="sldNum" sz="quarter" idx="12"/>
          </p:nvPr>
        </p:nvSpPr>
        <p:spPr>
          <a:xfrm>
            <a:off x="11353801" y="6090313"/>
            <a:ext cx="838199" cy="767687"/>
          </a:xfrm>
        </p:spPr>
        <p:txBody>
          <a:bodyPr/>
          <a:lstStyle/>
          <a:p>
            <a:pPr algn="r"/>
            <a:r>
              <a:rPr lang="en-US" altLang="zh-TW" sz="1000" dirty="0">
                <a:solidFill>
                  <a:schemeClr val="accent3">
                    <a:lumMod val="50000"/>
                  </a:schemeClr>
                </a:solidFill>
              </a:rPr>
              <a:t>P. </a:t>
            </a:r>
            <a:fld id="{6D22F896-40B5-4ADD-8801-0D06FADFA095}" type="slidenum">
              <a:rPr lang="en-US" sz="1000" smtClean="0">
                <a:solidFill>
                  <a:schemeClr val="accent3">
                    <a:lumMod val="50000"/>
                  </a:schemeClr>
                </a:solidFill>
              </a:rPr>
              <a:pPr algn="r"/>
              <a:t>8</a:t>
            </a:fld>
            <a:endParaRPr lang="en-US" sz="1000" dirty="0">
              <a:solidFill>
                <a:schemeClr val="accent3">
                  <a:lumMod val="50000"/>
                </a:schemeClr>
              </a:solidFill>
            </a:endParaRPr>
          </a:p>
        </p:txBody>
      </p:sp>
    </p:spTree>
    <p:extLst>
      <p:ext uri="{BB962C8B-B14F-4D97-AF65-F5344CB8AC3E}">
        <p14:creationId xmlns:p14="http://schemas.microsoft.com/office/powerpoint/2010/main" val="292396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4387" y="98401"/>
            <a:ext cx="4543692" cy="3081130"/>
          </a:xfrm>
          <a:prstGeom prst="rect">
            <a:avLst/>
          </a:prstGeom>
        </p:spPr>
      </p:pic>
      <p:sp>
        <p:nvSpPr>
          <p:cNvPr id="2" name="Title 1"/>
          <p:cNvSpPr>
            <a:spLocks noGrp="1"/>
          </p:cNvSpPr>
          <p:nvPr>
            <p:ph type="title"/>
          </p:nvPr>
        </p:nvSpPr>
        <p:spPr>
          <a:xfrm>
            <a:off x="423434" y="4334023"/>
            <a:ext cx="8825660" cy="1653180"/>
          </a:xfrm>
        </p:spPr>
        <p:txBody>
          <a:bodyPr/>
          <a:lstStyle/>
          <a:p>
            <a:r>
              <a:rPr lang="en-US" altLang="zh-HK" sz="9600" b="1" dirty="0">
                <a:ea typeface="微軟正黑體" panose="020B0604030504040204" pitchFamily="34" charset="-120"/>
              </a:rPr>
              <a:t>MCKINSEY’S FOUR GLOBAL FORCE</a:t>
            </a:r>
            <a:endParaRPr lang="zh-HK" altLang="en-US" sz="9600" b="1" dirty="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71C09F22-1C14-4CAD-B25B-703619453A50}"/>
              </a:ext>
            </a:extLst>
          </p:cNvPr>
          <p:cNvSpPr>
            <a:spLocks noGrp="1"/>
          </p:cNvSpPr>
          <p:nvPr>
            <p:ph type="sldNum" sz="quarter" idx="12"/>
          </p:nvPr>
        </p:nvSpPr>
        <p:spPr/>
        <p:txBody>
          <a:bodyPr/>
          <a:lstStyle/>
          <a:p>
            <a:r>
              <a:rPr lang="en-US" altLang="zh-TW" dirty="0"/>
              <a:t>P. </a:t>
            </a:r>
            <a:fld id="{6D22F896-40B5-4ADD-8801-0D06FADFA095}" type="slidenum">
              <a:rPr lang="en-US" smtClean="0"/>
              <a:pPr/>
              <a:t>9</a:t>
            </a:fld>
            <a:endParaRPr lang="en-US" dirty="0"/>
          </a:p>
        </p:txBody>
      </p:sp>
    </p:spTree>
    <p:extLst>
      <p:ext uri="{BB962C8B-B14F-4D97-AF65-F5344CB8AC3E}">
        <p14:creationId xmlns:p14="http://schemas.microsoft.com/office/powerpoint/2010/main" val="28810081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287</TotalTime>
  <Words>4320</Words>
  <Application>Microsoft Office PowerPoint</Application>
  <PresentationFormat>寬螢幕</PresentationFormat>
  <Paragraphs>380</Paragraphs>
  <Slides>41</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41</vt:i4>
      </vt:variant>
    </vt:vector>
  </HeadingPairs>
  <TitlesOfParts>
    <vt:vector size="49" baseType="lpstr">
      <vt:lpstr>文鼎中楷</vt:lpstr>
      <vt:lpstr>微軟正黑體</vt:lpstr>
      <vt:lpstr>標楷體</vt:lpstr>
      <vt:lpstr>Arial</vt:lpstr>
      <vt:lpstr>Calibri</vt:lpstr>
      <vt:lpstr>Century Gothic</vt:lpstr>
      <vt:lpstr>Wingdings 3</vt:lpstr>
      <vt:lpstr>Ion</vt:lpstr>
      <vt:lpstr>重塑世界的趨勢 Trends that Reshape The World</vt:lpstr>
      <vt:lpstr>PowerPoint 簡報</vt:lpstr>
      <vt:lpstr>A JOURNEY BEGINS… </vt:lpstr>
      <vt:lpstr>THE AGE OF DISCOVERY</vt:lpstr>
      <vt:lpstr>大發現的時代 (Age of Discovery) </vt:lpstr>
      <vt:lpstr>PowerPoint 簡報</vt:lpstr>
      <vt:lpstr>大衛與歌利亞</vt:lpstr>
      <vt:lpstr>PowerPoint 簡報</vt:lpstr>
      <vt:lpstr>MCKINSEY’S FOUR GLOBAL FORCE</vt:lpstr>
      <vt:lpstr>MCKINSEY’S FOUR GLOBAL FORCE  The Age of Urbanization </vt:lpstr>
      <vt:lpstr>PowerPoint 簡報</vt:lpstr>
      <vt:lpstr>PowerPoint 簡報</vt:lpstr>
      <vt:lpstr>Accelerating Technological Change</vt:lpstr>
      <vt:lpstr>PowerPoint 簡報</vt:lpstr>
      <vt:lpstr>2019年5G大戰揭幕</vt:lpstr>
      <vt:lpstr>Challenges of an Aging World</vt:lpstr>
      <vt:lpstr>PowerPoint 簡報</vt:lpstr>
      <vt:lpstr>Greater Global Connections</vt:lpstr>
      <vt:lpstr>PowerPoint 簡報</vt:lpstr>
      <vt:lpstr>JAMES CANTON TOP TRENDS </vt:lpstr>
      <vt:lpstr>James Canton 的十大趨勢 </vt:lpstr>
      <vt:lpstr>超越未來的10大趨勢</vt:lpstr>
      <vt:lpstr>破壞未來趨勢的力量 Vs 超越未來的10大趨勢</vt:lpstr>
      <vt:lpstr>影響世界的十大趨勢 (1)</vt:lpstr>
      <vt:lpstr>影響世界的十大趨勢 (2)</vt:lpstr>
      <vt:lpstr>影響世界的十大趨勢 (3)</vt:lpstr>
      <vt:lpstr>影響世界的十大趨勢 (4)</vt:lpstr>
      <vt:lpstr>影響世界的十大趨勢 (5)</vt:lpstr>
      <vt:lpstr>影響世界的十大趨勢 (6)</vt:lpstr>
      <vt:lpstr>影響世界的十大趨勢 (7)</vt:lpstr>
      <vt:lpstr>影響世界的十大趨勢 (8)</vt:lpstr>
      <vt:lpstr>TRENDS THAT AFFECT HK &amp; CHINA </vt:lpstr>
      <vt:lpstr>影響世界的十大趨勢 (9)  </vt:lpstr>
      <vt:lpstr>Total Gold Reserves By Countries </vt:lpstr>
      <vt:lpstr>Market Capitalization of the World's Top Stock Exchanges (As at end December 2018)</vt:lpstr>
      <vt:lpstr>影響世界的十大趨勢 (10)  </vt:lpstr>
      <vt:lpstr>PowerPoint 簡報</vt:lpstr>
      <vt:lpstr>PowerPoint 簡報</vt:lpstr>
      <vt:lpstr>REFERNCE </vt:lpstr>
      <vt:lpstr>QUESTIONS &amp; DISCUSSION </vt:lpstr>
      <vt:lpstr>THANK YOU !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重塑世界的趨勢 Trends that Reshape the World</dc:title>
  <dc:creator>Iris Chu Chung Ming</dc:creator>
  <cp:lastModifiedBy>Ivy Cheung</cp:lastModifiedBy>
  <cp:revision>56</cp:revision>
  <cp:lastPrinted>2019-05-09T08:43:45Z</cp:lastPrinted>
  <dcterms:created xsi:type="dcterms:W3CDTF">2019-04-29T06:24:34Z</dcterms:created>
  <dcterms:modified xsi:type="dcterms:W3CDTF">2019-05-22T02:01:00Z</dcterms:modified>
</cp:coreProperties>
</file>